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5" r:id="rId1"/>
    <p:sldMasterId id="2147483653" r:id="rId2"/>
  </p:sldMasterIdLst>
  <p:notesMasterIdLst>
    <p:notesMasterId r:id="rId9"/>
  </p:notesMasterIdLst>
  <p:handoutMasterIdLst>
    <p:handoutMasterId r:id="rId10"/>
  </p:handoutMasterIdLst>
  <p:sldIdLst>
    <p:sldId id="295" r:id="rId3"/>
    <p:sldId id="294" r:id="rId4"/>
    <p:sldId id="296" r:id="rId5"/>
    <p:sldId id="297" r:id="rId6"/>
    <p:sldId id="301" r:id="rId7"/>
    <p:sldId id="303" r:id="rId8"/>
  </p:sldIdLst>
  <p:sldSz cx="12801600" cy="9601200" type="A3"/>
  <p:notesSz cx="14597063" cy="21107400"/>
  <p:defaultTextStyle>
    <a:defPPr>
      <a:defRPr lang="ja-JP"/>
    </a:defPPr>
    <a:lvl1pPr algn="l" rtl="0" fontAlgn="base">
      <a:spcBef>
        <a:spcPct val="0"/>
      </a:spcBef>
      <a:spcAft>
        <a:spcPct val="0"/>
      </a:spcAft>
      <a:defRPr kumimoji="1" sz="16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fontAlgn="base">
      <a:spcBef>
        <a:spcPct val="0"/>
      </a:spcBef>
      <a:spcAft>
        <a:spcPct val="0"/>
      </a:spcAft>
      <a:defRPr kumimoji="1" sz="16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fontAlgn="base">
      <a:spcBef>
        <a:spcPct val="0"/>
      </a:spcBef>
      <a:spcAft>
        <a:spcPct val="0"/>
      </a:spcAft>
      <a:defRPr kumimoji="1" sz="16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fontAlgn="base">
      <a:spcBef>
        <a:spcPct val="0"/>
      </a:spcBef>
      <a:spcAft>
        <a:spcPct val="0"/>
      </a:spcAft>
      <a:defRPr kumimoji="1" sz="16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fontAlgn="base">
      <a:spcBef>
        <a:spcPct val="0"/>
      </a:spcBef>
      <a:spcAft>
        <a:spcPct val="0"/>
      </a:spcAft>
      <a:defRPr kumimoji="1" sz="16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kumimoji="1" sz="16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kumimoji="1" sz="16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kumimoji="1" sz="16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kumimoji="1" sz="1600" kern="1200">
        <a:solidFill>
          <a:schemeClr val="tx1"/>
        </a:solidFill>
        <a:latin typeface="Times New Roman" panose="02020603050405020304" pitchFamily="18" charset="0"/>
        <a:ea typeface="ＭＳ Ｐゴシック" panose="020B0600070205080204" pitchFamily="34" charset="-128"/>
        <a:cs typeface="+mn-cs"/>
      </a:defRPr>
    </a:lvl9pPr>
  </p:defaultTextStyle>
  <p:extLst>
    <p:ext uri="{521415D9-36F7-43E2-AB2F-B90AF26B5E84}">
      <p14:sectionLst xmlns:p14="http://schemas.microsoft.com/office/powerpoint/2010/main">
        <p14:section name="アブストラクトページ（プライマリークラス）" id="{05F68B40-4021-4FFA-A734-7816717BBE8C}">
          <p14:sldIdLst>
            <p14:sldId id="295"/>
          </p14:sldIdLst>
        </p14:section>
        <p14:section name="モデル図ページ（プライマリークラス）" id="{8B2B3982-7BAC-4EE5-974E-E0EE0719EC85}">
          <p14:sldIdLst>
            <p14:sldId id="294"/>
            <p14:sldId id="296"/>
            <p14:sldId id="297"/>
            <p14:sldId id="301"/>
            <p14:sldId id="303"/>
          </p14:sldIdLst>
        </p14:section>
      </p14:sectionLst>
    </p:ext>
    <p:ext uri="{EFAFB233-063F-42B5-8137-9DF3F51BA10A}">
      <p15:sldGuideLst xmlns:p15="http://schemas.microsoft.com/office/powerpoint/2012/main">
        <p15:guide id="1" orient="horz" pos="3024">
          <p15:clr>
            <a:srgbClr val="A4A3A4"/>
          </p15:clr>
        </p15:guide>
        <p15:guide id="2" pos="403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00"/>
    <a:srgbClr val="00B050"/>
    <a:srgbClr val="7030A0"/>
    <a:srgbClr val="FF0000"/>
    <a:srgbClr val="8FAADC"/>
    <a:srgbClr val="43CEFF"/>
    <a:srgbClr val="FDE6B6"/>
    <a:srgbClr val="00CC66"/>
    <a:srgbClr val="C55910"/>
    <a:srgbClr val="F8B62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448" autoAdjust="0"/>
    <p:restoredTop sz="88177" autoAdjust="0"/>
  </p:normalViewPr>
  <p:slideViewPr>
    <p:cSldViewPr showGuides="1">
      <p:cViewPr varScale="1">
        <p:scale>
          <a:sx n="55" d="100"/>
          <a:sy n="55" d="100"/>
        </p:scale>
        <p:origin x="1190" y="58"/>
      </p:cViewPr>
      <p:guideLst>
        <p:guide orient="horz" pos="3024"/>
        <p:guide pos="4032"/>
      </p:guideLst>
    </p:cSldViewPr>
  </p:slideViewPr>
  <p:outlineViewPr>
    <p:cViewPr>
      <p:scale>
        <a:sx n="33" d="100"/>
        <a:sy n="33" d="100"/>
      </p:scale>
      <p:origin x="0" y="0"/>
    </p:cViewPr>
  </p:outlineViewPr>
  <p:notesTextViewPr>
    <p:cViewPr>
      <p:scale>
        <a:sx n="75" d="100"/>
        <a:sy n="75"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theme" Target="theme/theme1.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viewProps" Target="viewProps.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presProps" Target="presProps.xml"/><Relationship Id="rId5" Type="http://schemas.openxmlformats.org/officeDocument/2006/relationships/slide" Target="slides/slide3.xml"/><Relationship Id="rId10" Type="http://schemas.openxmlformats.org/officeDocument/2006/relationships/handoutMaster" Target="handoutMasters/handoutMaster1.xml"/><Relationship Id="rId4" Type="http://schemas.openxmlformats.org/officeDocument/2006/relationships/slide" Target="slides/slide2.xml"/><Relationship Id="rId9" Type="http://schemas.openxmlformats.org/officeDocument/2006/relationships/notesMaster" Target="notesMasters/notesMaster1.xml"/><Relationship Id="rId14"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A59DA592-5F88-E54B-954E-C3C136F3960C}"/>
              </a:ext>
            </a:extLst>
          </p:cNvPr>
          <p:cNvSpPr>
            <a:spLocks noGrp="1" noChangeArrowheads="1"/>
          </p:cNvSpPr>
          <p:nvPr>
            <p:ph type="hdr" sz="quarter"/>
          </p:nvPr>
        </p:nvSpPr>
        <p:spPr bwMode="auto">
          <a:xfrm>
            <a:off x="0" y="0"/>
            <a:ext cx="6324600" cy="1055688"/>
          </a:xfrm>
          <a:prstGeom prst="rect">
            <a:avLst/>
          </a:prstGeom>
          <a:noFill/>
          <a:ln w="9525">
            <a:noFill/>
            <a:miter lim="800000"/>
            <a:headEnd/>
            <a:tailEnd/>
          </a:ln>
          <a:effectLst/>
        </p:spPr>
        <p:txBody>
          <a:bodyPr vert="horz" wrap="square" lIns="196900" tIns="98450" rIns="196900" bIns="98450" numCol="1" anchor="t" anchorCtr="0" compatLnSpc="1">
            <a:prstTxWarp prst="textNoShape">
              <a:avLst/>
            </a:prstTxWarp>
          </a:bodyPr>
          <a:lstStyle>
            <a:lvl1pPr defTabSz="1968500">
              <a:defRPr sz="2600">
                <a:ea typeface="ＭＳ Ｐゴシック" pitchFamily="50" charset="-128"/>
              </a:defRPr>
            </a:lvl1pPr>
          </a:lstStyle>
          <a:p>
            <a:pPr>
              <a:defRPr/>
            </a:pPr>
            <a:endParaRPr lang="en-US" altLang="ja-JP"/>
          </a:p>
        </p:txBody>
      </p:sp>
      <p:sp>
        <p:nvSpPr>
          <p:cNvPr id="5123" name="Rectangle 3">
            <a:extLst>
              <a:ext uri="{FF2B5EF4-FFF2-40B4-BE49-F238E27FC236}">
                <a16:creationId xmlns:a16="http://schemas.microsoft.com/office/drawing/2014/main" id="{BD05C139-080E-2548-AEA9-AF5A6E6E659D}"/>
              </a:ext>
            </a:extLst>
          </p:cNvPr>
          <p:cNvSpPr>
            <a:spLocks noGrp="1" noChangeArrowheads="1"/>
          </p:cNvSpPr>
          <p:nvPr>
            <p:ph type="dt" sz="quarter" idx="1"/>
          </p:nvPr>
        </p:nvSpPr>
        <p:spPr bwMode="auto">
          <a:xfrm>
            <a:off x="8272463" y="0"/>
            <a:ext cx="6324600" cy="1055688"/>
          </a:xfrm>
          <a:prstGeom prst="rect">
            <a:avLst/>
          </a:prstGeom>
          <a:noFill/>
          <a:ln w="9525">
            <a:noFill/>
            <a:miter lim="800000"/>
            <a:headEnd/>
            <a:tailEnd/>
          </a:ln>
          <a:effectLst/>
        </p:spPr>
        <p:txBody>
          <a:bodyPr vert="horz" wrap="square" lIns="196900" tIns="98450" rIns="196900" bIns="98450" numCol="1" anchor="t" anchorCtr="0" compatLnSpc="1">
            <a:prstTxWarp prst="textNoShape">
              <a:avLst/>
            </a:prstTxWarp>
          </a:bodyPr>
          <a:lstStyle>
            <a:lvl1pPr algn="r" defTabSz="1968500">
              <a:defRPr sz="2600">
                <a:ea typeface="ＭＳ Ｐゴシック" pitchFamily="50" charset="-128"/>
              </a:defRPr>
            </a:lvl1pPr>
          </a:lstStyle>
          <a:p>
            <a:pPr>
              <a:defRPr/>
            </a:pPr>
            <a:endParaRPr lang="en-US" altLang="ja-JP"/>
          </a:p>
        </p:txBody>
      </p:sp>
      <p:sp>
        <p:nvSpPr>
          <p:cNvPr id="5124" name="Rectangle 4">
            <a:extLst>
              <a:ext uri="{FF2B5EF4-FFF2-40B4-BE49-F238E27FC236}">
                <a16:creationId xmlns:a16="http://schemas.microsoft.com/office/drawing/2014/main" id="{D3027D88-FF63-544E-B8F1-CD9CD49FE1BC}"/>
              </a:ext>
            </a:extLst>
          </p:cNvPr>
          <p:cNvSpPr>
            <a:spLocks noGrp="1" noChangeArrowheads="1"/>
          </p:cNvSpPr>
          <p:nvPr>
            <p:ph type="ftr" sz="quarter" idx="2"/>
          </p:nvPr>
        </p:nvSpPr>
        <p:spPr bwMode="auto">
          <a:xfrm>
            <a:off x="0" y="20051713"/>
            <a:ext cx="6324600" cy="1055687"/>
          </a:xfrm>
          <a:prstGeom prst="rect">
            <a:avLst/>
          </a:prstGeom>
          <a:noFill/>
          <a:ln w="9525">
            <a:noFill/>
            <a:miter lim="800000"/>
            <a:headEnd/>
            <a:tailEnd/>
          </a:ln>
          <a:effectLst/>
        </p:spPr>
        <p:txBody>
          <a:bodyPr vert="horz" wrap="square" lIns="196900" tIns="98450" rIns="196900" bIns="98450" numCol="1" anchor="b" anchorCtr="0" compatLnSpc="1">
            <a:prstTxWarp prst="textNoShape">
              <a:avLst/>
            </a:prstTxWarp>
          </a:bodyPr>
          <a:lstStyle>
            <a:lvl1pPr defTabSz="1968500">
              <a:defRPr sz="2600">
                <a:ea typeface="ＭＳ Ｐゴシック" pitchFamily="50" charset="-128"/>
              </a:defRPr>
            </a:lvl1pPr>
          </a:lstStyle>
          <a:p>
            <a:pPr>
              <a:defRPr/>
            </a:pPr>
            <a:endParaRPr lang="en-US" altLang="ja-JP"/>
          </a:p>
        </p:txBody>
      </p:sp>
      <p:sp>
        <p:nvSpPr>
          <p:cNvPr id="5125" name="Rectangle 5">
            <a:extLst>
              <a:ext uri="{FF2B5EF4-FFF2-40B4-BE49-F238E27FC236}">
                <a16:creationId xmlns:a16="http://schemas.microsoft.com/office/drawing/2014/main" id="{25E8D4B3-1F5B-9044-B886-14F6FE333E98}"/>
              </a:ext>
            </a:extLst>
          </p:cNvPr>
          <p:cNvSpPr>
            <a:spLocks noGrp="1" noChangeArrowheads="1"/>
          </p:cNvSpPr>
          <p:nvPr>
            <p:ph type="sldNum" sz="quarter" idx="3"/>
          </p:nvPr>
        </p:nvSpPr>
        <p:spPr bwMode="auto">
          <a:xfrm>
            <a:off x="8272463" y="20051713"/>
            <a:ext cx="6324600" cy="1055687"/>
          </a:xfrm>
          <a:prstGeom prst="rect">
            <a:avLst/>
          </a:prstGeom>
          <a:noFill/>
          <a:ln w="9525">
            <a:noFill/>
            <a:miter lim="800000"/>
            <a:headEnd/>
            <a:tailEnd/>
          </a:ln>
          <a:effectLst/>
        </p:spPr>
        <p:txBody>
          <a:bodyPr vert="horz" wrap="square" lIns="196900" tIns="98450" rIns="196900" bIns="98450" numCol="1" anchor="b" anchorCtr="0" compatLnSpc="1">
            <a:prstTxWarp prst="textNoShape">
              <a:avLst/>
            </a:prstTxWarp>
          </a:bodyPr>
          <a:lstStyle>
            <a:lvl1pPr algn="r" defTabSz="1968500">
              <a:defRPr sz="2600"/>
            </a:lvl1pPr>
          </a:lstStyle>
          <a:p>
            <a:fld id="{1EFC8496-1004-0F49-ADCE-70E852CADCBA}" type="slidenum">
              <a:rPr lang="en-US" altLang="ja-JP"/>
              <a:pPr/>
              <a:t>‹#›</a:t>
            </a:fld>
            <a:endParaRPr lang="en-US" altLang="ja-JP"/>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825C1222-AA60-AB4C-BA33-9EB6EC90F970}"/>
              </a:ext>
            </a:extLst>
          </p:cNvPr>
          <p:cNvSpPr>
            <a:spLocks noGrp="1" noChangeArrowheads="1"/>
          </p:cNvSpPr>
          <p:nvPr>
            <p:ph type="hdr" sz="quarter"/>
          </p:nvPr>
        </p:nvSpPr>
        <p:spPr bwMode="auto">
          <a:xfrm>
            <a:off x="0" y="0"/>
            <a:ext cx="6326188" cy="10556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ea typeface="ＭＳ Ｐゴシック" pitchFamily="50" charset="-128"/>
              </a:defRPr>
            </a:lvl1pPr>
          </a:lstStyle>
          <a:p>
            <a:pPr>
              <a:defRPr/>
            </a:pPr>
            <a:endParaRPr lang="en-US" altLang="ja-JP"/>
          </a:p>
        </p:txBody>
      </p:sp>
      <p:sp>
        <p:nvSpPr>
          <p:cNvPr id="6147" name="Rectangle 3">
            <a:extLst>
              <a:ext uri="{FF2B5EF4-FFF2-40B4-BE49-F238E27FC236}">
                <a16:creationId xmlns:a16="http://schemas.microsoft.com/office/drawing/2014/main" id="{5D335703-604D-8840-B55C-E70670A6FC28}"/>
              </a:ext>
            </a:extLst>
          </p:cNvPr>
          <p:cNvSpPr>
            <a:spLocks noGrp="1" noChangeArrowheads="1"/>
          </p:cNvSpPr>
          <p:nvPr>
            <p:ph type="dt" idx="1"/>
          </p:nvPr>
        </p:nvSpPr>
        <p:spPr bwMode="auto">
          <a:xfrm>
            <a:off x="8267700" y="0"/>
            <a:ext cx="6326188" cy="10556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ea typeface="ＭＳ Ｐゴシック" pitchFamily="50" charset="-128"/>
              </a:defRPr>
            </a:lvl1pPr>
          </a:lstStyle>
          <a:p>
            <a:pPr>
              <a:defRPr/>
            </a:pPr>
            <a:endParaRPr lang="en-US" altLang="ja-JP"/>
          </a:p>
        </p:txBody>
      </p:sp>
      <p:sp>
        <p:nvSpPr>
          <p:cNvPr id="4100" name="Rectangle 4">
            <a:extLst>
              <a:ext uri="{FF2B5EF4-FFF2-40B4-BE49-F238E27FC236}">
                <a16:creationId xmlns:a16="http://schemas.microsoft.com/office/drawing/2014/main" id="{8FE3D853-B0C1-1A42-B2E2-6DB951ED3511}"/>
              </a:ext>
            </a:extLst>
          </p:cNvPr>
          <p:cNvSpPr>
            <a:spLocks noGrp="1" noRot="1" noChangeAspect="1" noChangeArrowheads="1" noTextEdit="1"/>
          </p:cNvSpPr>
          <p:nvPr>
            <p:ph type="sldImg" idx="2"/>
          </p:nvPr>
        </p:nvSpPr>
        <p:spPr bwMode="auto">
          <a:xfrm>
            <a:off x="2022475" y="1582738"/>
            <a:ext cx="10553700" cy="791527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9" name="Rectangle 5">
            <a:extLst>
              <a:ext uri="{FF2B5EF4-FFF2-40B4-BE49-F238E27FC236}">
                <a16:creationId xmlns:a16="http://schemas.microsoft.com/office/drawing/2014/main" id="{AC885E8F-8EB1-E24A-B86E-C9C053B954D7}"/>
              </a:ext>
            </a:extLst>
          </p:cNvPr>
          <p:cNvSpPr>
            <a:spLocks noGrp="1" noChangeArrowheads="1"/>
          </p:cNvSpPr>
          <p:nvPr>
            <p:ph type="body" sz="quarter" idx="3"/>
          </p:nvPr>
        </p:nvSpPr>
        <p:spPr bwMode="auto">
          <a:xfrm>
            <a:off x="1460500" y="10026650"/>
            <a:ext cx="11677650" cy="949801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ja-JP" altLang="en-US" noProof="0"/>
              <a:t>マスタ テキストの書式設定</a:t>
            </a:r>
          </a:p>
          <a:p>
            <a:pPr lvl="1"/>
            <a:r>
              <a:rPr lang="ja-JP" altLang="en-US" noProof="0"/>
              <a:t>第 </a:t>
            </a:r>
            <a:r>
              <a:rPr lang="en-US" altLang="ja-JP" noProof="0"/>
              <a:t>2 </a:t>
            </a:r>
            <a:r>
              <a:rPr lang="ja-JP" altLang="en-US" noProof="0"/>
              <a:t>レベル</a:t>
            </a:r>
          </a:p>
          <a:p>
            <a:pPr lvl="2"/>
            <a:r>
              <a:rPr lang="ja-JP" altLang="en-US" noProof="0"/>
              <a:t>第 </a:t>
            </a:r>
            <a:r>
              <a:rPr lang="en-US" altLang="ja-JP" noProof="0"/>
              <a:t>3 </a:t>
            </a:r>
            <a:r>
              <a:rPr lang="ja-JP" altLang="en-US" noProof="0"/>
              <a:t>レベル</a:t>
            </a:r>
          </a:p>
          <a:p>
            <a:pPr lvl="3"/>
            <a:r>
              <a:rPr lang="ja-JP" altLang="en-US" noProof="0"/>
              <a:t>第 </a:t>
            </a:r>
            <a:r>
              <a:rPr lang="en-US" altLang="ja-JP" noProof="0"/>
              <a:t>4 </a:t>
            </a:r>
            <a:r>
              <a:rPr lang="ja-JP" altLang="en-US" noProof="0"/>
              <a:t>レベル</a:t>
            </a:r>
          </a:p>
          <a:p>
            <a:pPr lvl="4"/>
            <a:r>
              <a:rPr lang="ja-JP" altLang="en-US" noProof="0"/>
              <a:t>第 </a:t>
            </a:r>
            <a:r>
              <a:rPr lang="en-US" altLang="ja-JP" noProof="0"/>
              <a:t>5 </a:t>
            </a:r>
            <a:r>
              <a:rPr lang="ja-JP" altLang="en-US" noProof="0"/>
              <a:t>レベル</a:t>
            </a:r>
          </a:p>
        </p:txBody>
      </p:sp>
      <p:sp>
        <p:nvSpPr>
          <p:cNvPr id="6150" name="Rectangle 6">
            <a:extLst>
              <a:ext uri="{FF2B5EF4-FFF2-40B4-BE49-F238E27FC236}">
                <a16:creationId xmlns:a16="http://schemas.microsoft.com/office/drawing/2014/main" id="{68145291-64F3-C949-83D1-094C2285CB0B}"/>
              </a:ext>
            </a:extLst>
          </p:cNvPr>
          <p:cNvSpPr>
            <a:spLocks noGrp="1" noChangeArrowheads="1"/>
          </p:cNvSpPr>
          <p:nvPr>
            <p:ph type="ftr" sz="quarter" idx="4"/>
          </p:nvPr>
        </p:nvSpPr>
        <p:spPr bwMode="auto">
          <a:xfrm>
            <a:off x="0" y="20048538"/>
            <a:ext cx="6326188" cy="1055687"/>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ea typeface="ＭＳ Ｐゴシック" pitchFamily="50" charset="-128"/>
              </a:defRPr>
            </a:lvl1pPr>
          </a:lstStyle>
          <a:p>
            <a:pPr>
              <a:defRPr/>
            </a:pPr>
            <a:endParaRPr lang="en-US" altLang="ja-JP"/>
          </a:p>
        </p:txBody>
      </p:sp>
      <p:sp>
        <p:nvSpPr>
          <p:cNvPr id="6151" name="Rectangle 7">
            <a:extLst>
              <a:ext uri="{FF2B5EF4-FFF2-40B4-BE49-F238E27FC236}">
                <a16:creationId xmlns:a16="http://schemas.microsoft.com/office/drawing/2014/main" id="{8E39246C-E20F-E04F-A03D-FD095DC1D539}"/>
              </a:ext>
            </a:extLst>
          </p:cNvPr>
          <p:cNvSpPr>
            <a:spLocks noGrp="1" noChangeArrowheads="1"/>
          </p:cNvSpPr>
          <p:nvPr>
            <p:ph type="sldNum" sz="quarter" idx="5"/>
          </p:nvPr>
        </p:nvSpPr>
        <p:spPr bwMode="auto">
          <a:xfrm>
            <a:off x="8267700" y="20048538"/>
            <a:ext cx="6326188" cy="1055687"/>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0DB0DEA4-E0F6-FD42-B43D-9FF702984A75}" type="slidenum">
              <a:rPr lang="en-US" altLang="ja-JP"/>
              <a:pPr/>
              <a:t>‹#›</a:t>
            </a:fld>
            <a:endParaRPr lang="en-US" altLang="ja-JP"/>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Times New Roman" pitchFamily="18" charset="0"/>
        <a:ea typeface="ＭＳ Ｐ明朝" pitchFamily="18" charset="-128"/>
        <a:cs typeface="+mn-cs"/>
      </a:defRPr>
    </a:lvl1pPr>
    <a:lvl2pPr marL="457200" algn="l" rtl="0" eaLnBrk="0" fontAlgn="base" hangingPunct="0">
      <a:spcBef>
        <a:spcPct val="30000"/>
      </a:spcBef>
      <a:spcAft>
        <a:spcPct val="0"/>
      </a:spcAft>
      <a:defRPr kumimoji="1" sz="1200" kern="1200">
        <a:solidFill>
          <a:schemeClr val="tx1"/>
        </a:solidFill>
        <a:latin typeface="Times New Roman" pitchFamily="18" charset="0"/>
        <a:ea typeface="ＭＳ Ｐ明朝" pitchFamily="18" charset="-128"/>
        <a:cs typeface="+mn-cs"/>
      </a:defRPr>
    </a:lvl2pPr>
    <a:lvl3pPr marL="914400" algn="l" rtl="0" eaLnBrk="0" fontAlgn="base" hangingPunct="0">
      <a:spcBef>
        <a:spcPct val="30000"/>
      </a:spcBef>
      <a:spcAft>
        <a:spcPct val="0"/>
      </a:spcAft>
      <a:defRPr kumimoji="1" sz="1200" kern="1200">
        <a:solidFill>
          <a:schemeClr val="tx1"/>
        </a:solidFill>
        <a:latin typeface="Times New Roman" pitchFamily="18" charset="0"/>
        <a:ea typeface="ＭＳ Ｐ明朝" pitchFamily="18" charset="-128"/>
        <a:cs typeface="+mn-cs"/>
      </a:defRPr>
    </a:lvl3pPr>
    <a:lvl4pPr marL="1371600" algn="l" rtl="0" eaLnBrk="0" fontAlgn="base" hangingPunct="0">
      <a:spcBef>
        <a:spcPct val="30000"/>
      </a:spcBef>
      <a:spcAft>
        <a:spcPct val="0"/>
      </a:spcAft>
      <a:defRPr kumimoji="1" sz="1200" kern="1200">
        <a:solidFill>
          <a:schemeClr val="tx1"/>
        </a:solidFill>
        <a:latin typeface="Times New Roman" pitchFamily="18" charset="0"/>
        <a:ea typeface="ＭＳ Ｐ明朝" pitchFamily="18" charset="-128"/>
        <a:cs typeface="+mn-cs"/>
      </a:defRPr>
    </a:lvl4pPr>
    <a:lvl5pPr marL="1828800" algn="l" rtl="0" eaLnBrk="0" fontAlgn="base" hangingPunct="0">
      <a:spcBef>
        <a:spcPct val="30000"/>
      </a:spcBef>
      <a:spcAft>
        <a:spcPct val="0"/>
      </a:spcAft>
      <a:defRPr kumimoji="1" sz="1200" kern="1200">
        <a:solidFill>
          <a:schemeClr val="tx1"/>
        </a:solidFill>
        <a:latin typeface="Times New Roman" pitchFamily="18" charset="0"/>
        <a:ea typeface="ＭＳ Ｐ明朝" pitchFamily="18" charset="-128"/>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C4EA5150-586A-DE41-805B-38D9E0F3D42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16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defRPr kumimoji="1" sz="16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defRPr kumimoji="1" sz="16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defRPr kumimoji="1" sz="16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defRPr kumimoji="1" sz="16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9pPr>
          </a:lstStyle>
          <a:p>
            <a:pPr eaLnBrk="1" hangingPunct="1"/>
            <a:fld id="{C5DB9EE4-A8CE-D847-B8E4-F9D0D400AE19}" type="slidenum">
              <a:rPr lang="en-US" altLang="ja-JP" sz="1200"/>
              <a:pPr eaLnBrk="1" hangingPunct="1"/>
              <a:t>1</a:t>
            </a:fld>
            <a:endParaRPr lang="en-US" altLang="ja-JP" sz="1200"/>
          </a:p>
        </p:txBody>
      </p:sp>
      <p:sp>
        <p:nvSpPr>
          <p:cNvPr id="6147" name="Rectangle 2">
            <a:extLst>
              <a:ext uri="{FF2B5EF4-FFF2-40B4-BE49-F238E27FC236}">
                <a16:creationId xmlns:a16="http://schemas.microsoft.com/office/drawing/2014/main" id="{336F07C8-6D1D-1E4C-9B1F-D478F3909BFF}"/>
              </a:ext>
            </a:extLst>
          </p:cNvPr>
          <p:cNvSpPr>
            <a:spLocks noGrp="1" noRot="1" noChangeAspect="1" noChangeArrowheads="1" noTextEdit="1"/>
          </p:cNvSpPr>
          <p:nvPr>
            <p:ph type="sldImg"/>
          </p:nvPr>
        </p:nvSpPr>
        <p:spPr>
          <a:ln/>
        </p:spPr>
      </p:sp>
      <p:sp>
        <p:nvSpPr>
          <p:cNvPr id="6148" name="Rectangle 3">
            <a:extLst>
              <a:ext uri="{FF2B5EF4-FFF2-40B4-BE49-F238E27FC236}">
                <a16:creationId xmlns:a16="http://schemas.microsoft.com/office/drawing/2014/main" id="{3582A002-5E19-4742-B355-FC9795D99C3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ja-JP" altLang="ja-JP" dirty="0"/>
          </a:p>
        </p:txBody>
      </p:sp>
    </p:spTree>
    <p:extLst>
      <p:ext uri="{BB962C8B-B14F-4D97-AF65-F5344CB8AC3E}">
        <p14:creationId xmlns:p14="http://schemas.microsoft.com/office/powerpoint/2010/main" val="19455316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DB0DEA4-E0F6-FD42-B43D-9FF702984A75}" type="slidenum">
              <a:rPr lang="en-US" altLang="ja-JP" smtClean="0"/>
              <a:pPr/>
              <a:t>2</a:t>
            </a:fld>
            <a:endParaRPr lang="en-US" altLang="ja-JP"/>
          </a:p>
        </p:txBody>
      </p:sp>
    </p:spTree>
    <p:extLst>
      <p:ext uri="{BB962C8B-B14F-4D97-AF65-F5344CB8AC3E}">
        <p14:creationId xmlns:p14="http://schemas.microsoft.com/office/powerpoint/2010/main" val="16453254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DB0DEA4-E0F6-FD42-B43D-9FF702984A75}" type="slidenum">
              <a:rPr lang="en-US" altLang="ja-JP" smtClean="0"/>
              <a:pPr/>
              <a:t>3</a:t>
            </a:fld>
            <a:endParaRPr lang="en-US" altLang="ja-JP"/>
          </a:p>
        </p:txBody>
      </p:sp>
    </p:spTree>
    <p:extLst>
      <p:ext uri="{BB962C8B-B14F-4D97-AF65-F5344CB8AC3E}">
        <p14:creationId xmlns:p14="http://schemas.microsoft.com/office/powerpoint/2010/main" val="13219980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DB0DEA4-E0F6-FD42-B43D-9FF702984A75}" type="slidenum">
              <a:rPr lang="en-US" altLang="ja-JP" smtClean="0"/>
              <a:pPr/>
              <a:t>6</a:t>
            </a:fld>
            <a:endParaRPr lang="en-US" altLang="ja-JP"/>
          </a:p>
        </p:txBody>
      </p:sp>
    </p:spTree>
    <p:extLst>
      <p:ext uri="{BB962C8B-B14F-4D97-AF65-F5344CB8AC3E}">
        <p14:creationId xmlns:p14="http://schemas.microsoft.com/office/powerpoint/2010/main" val="31751403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ユーザー設定レイアウト">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49852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cSld name="白紙">
    <p:spTree>
      <p:nvGrpSpPr>
        <p:cNvPr id="1" name=""/>
        <p:cNvGrpSpPr/>
        <p:nvPr/>
      </p:nvGrpSpPr>
      <p:grpSpPr>
        <a:xfrm>
          <a:off x="0" y="0"/>
          <a:ext cx="0" cy="0"/>
          <a:chOff x="0" y="0"/>
          <a:chExt cx="0" cy="0"/>
        </a:xfrm>
      </p:grpSpPr>
    </p:spTree>
    <p:extLst>
      <p:ext uri="{BB962C8B-B14F-4D97-AF65-F5344CB8AC3E}">
        <p14:creationId xmlns:p14="http://schemas.microsoft.com/office/powerpoint/2010/main" val="3598857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31C593D-50EE-492C-BF62-7061D8451F9F}"/>
              </a:ext>
            </a:extLst>
          </p:cNvPr>
          <p:cNvSpPr>
            <a:spLocks noGrp="1"/>
          </p:cNvSpPr>
          <p:nvPr>
            <p:ph type="title"/>
          </p:nvPr>
        </p:nvSpPr>
        <p:spPr/>
        <p:txBody>
          <a:bodyPr/>
          <a:lstStyle/>
          <a:p>
            <a:r>
              <a:rPr kumimoji="1" lang="ja-JP" altLang="en-US"/>
              <a:t>マスター タイトルの書式設定</a:t>
            </a:r>
          </a:p>
        </p:txBody>
      </p:sp>
    </p:spTree>
    <p:extLst>
      <p:ext uri="{BB962C8B-B14F-4D97-AF65-F5344CB8AC3E}">
        <p14:creationId xmlns:p14="http://schemas.microsoft.com/office/powerpoint/2010/main" val="17715289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62227AF-C1D2-4D5B-BB89-3FC06B4051DE}"/>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EC9BB6EF-1BBD-44F7-8105-357758AD351C}"/>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Tree>
    <p:extLst>
      <p:ext uri="{BB962C8B-B14F-4D97-AF65-F5344CB8AC3E}">
        <p14:creationId xmlns:p14="http://schemas.microsoft.com/office/powerpoint/2010/main" val="2151777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378825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slideLayout" Target="../slideLayouts/slideLayout4.xml"/><Relationship Id="rId1" Type="http://schemas.openxmlformats.org/officeDocument/2006/relationships/slideLayout" Target="../slideLayouts/slideLayout3.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26505887"/>
      </p:ext>
    </p:extLst>
  </p:cSld>
  <p:clrMap bg1="lt1" tx1="dk1" bg2="lt2" tx2="dk2" accent1="accent1" accent2="accent2" accent3="accent3" accent4="accent4" accent5="accent5" accent6="accent6" hlink="hlink" folHlink="folHlink"/>
  <p:sldLayoutIdLst>
    <p:sldLayoutId id="2147483666" r:id="rId1"/>
    <p:sldLayoutId id="2147483667" r:id="rId2"/>
  </p:sldLayoutIdLst>
  <p:txStyles>
    <p:titleStyle>
      <a:lvl1pPr algn="l" defTabSz="774222" rtl="0" eaLnBrk="1" latinLnBrk="0" hangingPunct="1">
        <a:lnSpc>
          <a:spcPct val="90000"/>
        </a:lnSpc>
        <a:spcBef>
          <a:spcPct val="0"/>
        </a:spcBef>
        <a:buNone/>
        <a:defRPr kumimoji="1" sz="3725" kern="1200">
          <a:solidFill>
            <a:schemeClr val="tx1"/>
          </a:solidFill>
          <a:latin typeface="+mj-lt"/>
          <a:ea typeface="+mj-ea"/>
          <a:cs typeface="+mj-cs"/>
        </a:defRPr>
      </a:lvl1pPr>
    </p:titleStyle>
    <p:bodyStyle>
      <a:lvl1pPr marL="193556" indent="-193556" algn="l" defTabSz="774222" rtl="0" eaLnBrk="1" latinLnBrk="0" hangingPunct="1">
        <a:lnSpc>
          <a:spcPct val="90000"/>
        </a:lnSpc>
        <a:spcBef>
          <a:spcPts val="847"/>
        </a:spcBef>
        <a:buFont typeface="Arial" panose="020B0604020202020204" pitchFamily="34" charset="0"/>
        <a:buChar char="•"/>
        <a:defRPr kumimoji="1" sz="2371" kern="1200">
          <a:solidFill>
            <a:schemeClr val="tx1"/>
          </a:solidFill>
          <a:latin typeface="+mn-lt"/>
          <a:ea typeface="+mn-ea"/>
          <a:cs typeface="+mn-cs"/>
        </a:defRPr>
      </a:lvl1pPr>
      <a:lvl2pPr marL="580667" indent="-193556" algn="l" defTabSz="774222" rtl="0" eaLnBrk="1" latinLnBrk="0" hangingPunct="1">
        <a:lnSpc>
          <a:spcPct val="90000"/>
        </a:lnSpc>
        <a:spcBef>
          <a:spcPts val="423"/>
        </a:spcBef>
        <a:buFont typeface="Arial" panose="020B0604020202020204" pitchFamily="34" charset="0"/>
        <a:buChar char="•"/>
        <a:defRPr kumimoji="1" sz="2032" kern="1200">
          <a:solidFill>
            <a:schemeClr val="tx1"/>
          </a:solidFill>
          <a:latin typeface="+mn-lt"/>
          <a:ea typeface="+mn-ea"/>
          <a:cs typeface="+mn-cs"/>
        </a:defRPr>
      </a:lvl2pPr>
      <a:lvl3pPr marL="967778" indent="-193556" algn="l" defTabSz="774222" rtl="0" eaLnBrk="1" latinLnBrk="0" hangingPunct="1">
        <a:lnSpc>
          <a:spcPct val="90000"/>
        </a:lnSpc>
        <a:spcBef>
          <a:spcPts val="423"/>
        </a:spcBef>
        <a:buFont typeface="Arial" panose="020B0604020202020204" pitchFamily="34" charset="0"/>
        <a:buChar char="•"/>
        <a:defRPr kumimoji="1" sz="1693" kern="1200">
          <a:solidFill>
            <a:schemeClr val="tx1"/>
          </a:solidFill>
          <a:latin typeface="+mn-lt"/>
          <a:ea typeface="+mn-ea"/>
          <a:cs typeface="+mn-cs"/>
        </a:defRPr>
      </a:lvl3pPr>
      <a:lvl4pPr marL="1354889" indent="-193556" algn="l" defTabSz="774222" rtl="0" eaLnBrk="1" latinLnBrk="0" hangingPunct="1">
        <a:lnSpc>
          <a:spcPct val="90000"/>
        </a:lnSpc>
        <a:spcBef>
          <a:spcPts val="423"/>
        </a:spcBef>
        <a:buFont typeface="Arial" panose="020B0604020202020204" pitchFamily="34" charset="0"/>
        <a:buChar char="•"/>
        <a:defRPr kumimoji="1" sz="1524" kern="1200">
          <a:solidFill>
            <a:schemeClr val="tx1"/>
          </a:solidFill>
          <a:latin typeface="+mn-lt"/>
          <a:ea typeface="+mn-ea"/>
          <a:cs typeface="+mn-cs"/>
        </a:defRPr>
      </a:lvl4pPr>
      <a:lvl5pPr marL="1742001" indent="-193556" algn="l" defTabSz="774222" rtl="0" eaLnBrk="1" latinLnBrk="0" hangingPunct="1">
        <a:lnSpc>
          <a:spcPct val="90000"/>
        </a:lnSpc>
        <a:spcBef>
          <a:spcPts val="423"/>
        </a:spcBef>
        <a:buFont typeface="Arial" panose="020B0604020202020204" pitchFamily="34" charset="0"/>
        <a:buChar char="•"/>
        <a:defRPr kumimoji="1" sz="1524" kern="1200">
          <a:solidFill>
            <a:schemeClr val="tx1"/>
          </a:solidFill>
          <a:latin typeface="+mn-lt"/>
          <a:ea typeface="+mn-ea"/>
          <a:cs typeface="+mn-cs"/>
        </a:defRPr>
      </a:lvl5pPr>
      <a:lvl6pPr marL="2129112" indent="-193556" algn="l" defTabSz="774222" rtl="0" eaLnBrk="1" latinLnBrk="0" hangingPunct="1">
        <a:lnSpc>
          <a:spcPct val="90000"/>
        </a:lnSpc>
        <a:spcBef>
          <a:spcPts val="423"/>
        </a:spcBef>
        <a:buFont typeface="Arial" panose="020B0604020202020204" pitchFamily="34" charset="0"/>
        <a:buChar char="•"/>
        <a:defRPr kumimoji="1" sz="1524" kern="1200">
          <a:solidFill>
            <a:schemeClr val="tx1"/>
          </a:solidFill>
          <a:latin typeface="+mn-lt"/>
          <a:ea typeface="+mn-ea"/>
          <a:cs typeface="+mn-cs"/>
        </a:defRPr>
      </a:lvl6pPr>
      <a:lvl7pPr marL="2516223" indent="-193556" algn="l" defTabSz="774222" rtl="0" eaLnBrk="1" latinLnBrk="0" hangingPunct="1">
        <a:lnSpc>
          <a:spcPct val="90000"/>
        </a:lnSpc>
        <a:spcBef>
          <a:spcPts val="423"/>
        </a:spcBef>
        <a:buFont typeface="Arial" panose="020B0604020202020204" pitchFamily="34" charset="0"/>
        <a:buChar char="•"/>
        <a:defRPr kumimoji="1" sz="1524" kern="1200">
          <a:solidFill>
            <a:schemeClr val="tx1"/>
          </a:solidFill>
          <a:latin typeface="+mn-lt"/>
          <a:ea typeface="+mn-ea"/>
          <a:cs typeface="+mn-cs"/>
        </a:defRPr>
      </a:lvl7pPr>
      <a:lvl8pPr marL="2903334" indent="-193556" algn="l" defTabSz="774222" rtl="0" eaLnBrk="1" latinLnBrk="0" hangingPunct="1">
        <a:lnSpc>
          <a:spcPct val="90000"/>
        </a:lnSpc>
        <a:spcBef>
          <a:spcPts val="423"/>
        </a:spcBef>
        <a:buFont typeface="Arial" panose="020B0604020202020204" pitchFamily="34" charset="0"/>
        <a:buChar char="•"/>
        <a:defRPr kumimoji="1" sz="1524" kern="1200">
          <a:solidFill>
            <a:schemeClr val="tx1"/>
          </a:solidFill>
          <a:latin typeface="+mn-lt"/>
          <a:ea typeface="+mn-ea"/>
          <a:cs typeface="+mn-cs"/>
        </a:defRPr>
      </a:lvl8pPr>
      <a:lvl9pPr marL="3290446" indent="-193556" algn="l" defTabSz="774222" rtl="0" eaLnBrk="1" latinLnBrk="0" hangingPunct="1">
        <a:lnSpc>
          <a:spcPct val="90000"/>
        </a:lnSpc>
        <a:spcBef>
          <a:spcPts val="423"/>
        </a:spcBef>
        <a:buFont typeface="Arial" panose="020B0604020202020204" pitchFamily="34" charset="0"/>
        <a:buChar char="•"/>
        <a:defRPr kumimoji="1" sz="1524" kern="1200">
          <a:solidFill>
            <a:schemeClr val="tx1"/>
          </a:solidFill>
          <a:latin typeface="+mn-lt"/>
          <a:ea typeface="+mn-ea"/>
          <a:cs typeface="+mn-cs"/>
        </a:defRPr>
      </a:lvl9pPr>
    </p:bodyStyle>
    <p:otherStyle>
      <a:defPPr>
        <a:defRPr lang="ja-JP"/>
      </a:defPPr>
      <a:lvl1pPr marL="0" algn="l" defTabSz="774222" rtl="0" eaLnBrk="1" latinLnBrk="0" hangingPunct="1">
        <a:defRPr kumimoji="1" sz="1524" kern="1200">
          <a:solidFill>
            <a:schemeClr val="tx1"/>
          </a:solidFill>
          <a:latin typeface="+mn-lt"/>
          <a:ea typeface="+mn-ea"/>
          <a:cs typeface="+mn-cs"/>
        </a:defRPr>
      </a:lvl1pPr>
      <a:lvl2pPr marL="387111" algn="l" defTabSz="774222" rtl="0" eaLnBrk="1" latinLnBrk="0" hangingPunct="1">
        <a:defRPr kumimoji="1" sz="1524" kern="1200">
          <a:solidFill>
            <a:schemeClr val="tx1"/>
          </a:solidFill>
          <a:latin typeface="+mn-lt"/>
          <a:ea typeface="+mn-ea"/>
          <a:cs typeface="+mn-cs"/>
        </a:defRPr>
      </a:lvl2pPr>
      <a:lvl3pPr marL="774222" algn="l" defTabSz="774222" rtl="0" eaLnBrk="1" latinLnBrk="0" hangingPunct="1">
        <a:defRPr kumimoji="1" sz="1524" kern="1200">
          <a:solidFill>
            <a:schemeClr val="tx1"/>
          </a:solidFill>
          <a:latin typeface="+mn-lt"/>
          <a:ea typeface="+mn-ea"/>
          <a:cs typeface="+mn-cs"/>
        </a:defRPr>
      </a:lvl3pPr>
      <a:lvl4pPr marL="1161334" algn="l" defTabSz="774222" rtl="0" eaLnBrk="1" latinLnBrk="0" hangingPunct="1">
        <a:defRPr kumimoji="1" sz="1524" kern="1200">
          <a:solidFill>
            <a:schemeClr val="tx1"/>
          </a:solidFill>
          <a:latin typeface="+mn-lt"/>
          <a:ea typeface="+mn-ea"/>
          <a:cs typeface="+mn-cs"/>
        </a:defRPr>
      </a:lvl4pPr>
      <a:lvl5pPr marL="1548445" algn="l" defTabSz="774222" rtl="0" eaLnBrk="1" latinLnBrk="0" hangingPunct="1">
        <a:defRPr kumimoji="1" sz="1524" kern="1200">
          <a:solidFill>
            <a:schemeClr val="tx1"/>
          </a:solidFill>
          <a:latin typeface="+mn-lt"/>
          <a:ea typeface="+mn-ea"/>
          <a:cs typeface="+mn-cs"/>
        </a:defRPr>
      </a:lvl5pPr>
      <a:lvl6pPr marL="1935556" algn="l" defTabSz="774222" rtl="0" eaLnBrk="1" latinLnBrk="0" hangingPunct="1">
        <a:defRPr kumimoji="1" sz="1524" kern="1200">
          <a:solidFill>
            <a:schemeClr val="tx1"/>
          </a:solidFill>
          <a:latin typeface="+mn-lt"/>
          <a:ea typeface="+mn-ea"/>
          <a:cs typeface="+mn-cs"/>
        </a:defRPr>
      </a:lvl6pPr>
      <a:lvl7pPr marL="2322667" algn="l" defTabSz="774222" rtl="0" eaLnBrk="1" latinLnBrk="0" hangingPunct="1">
        <a:defRPr kumimoji="1" sz="1524" kern="1200">
          <a:solidFill>
            <a:schemeClr val="tx1"/>
          </a:solidFill>
          <a:latin typeface="+mn-lt"/>
          <a:ea typeface="+mn-ea"/>
          <a:cs typeface="+mn-cs"/>
        </a:defRPr>
      </a:lvl7pPr>
      <a:lvl8pPr marL="2709779" algn="l" defTabSz="774222" rtl="0" eaLnBrk="1" latinLnBrk="0" hangingPunct="1">
        <a:defRPr kumimoji="1" sz="1524" kern="1200">
          <a:solidFill>
            <a:schemeClr val="tx1"/>
          </a:solidFill>
          <a:latin typeface="+mn-lt"/>
          <a:ea typeface="+mn-ea"/>
          <a:cs typeface="+mn-cs"/>
        </a:defRPr>
      </a:lvl8pPr>
      <a:lvl9pPr marL="3096890" algn="l" defTabSz="774222" rtl="0" eaLnBrk="1" latinLnBrk="0" hangingPunct="1">
        <a:defRPr kumimoji="1" sz="1524"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1FD3455A-94BB-4384-9D81-3373DDA6E786}"/>
              </a:ext>
            </a:extLst>
          </p:cNvPr>
          <p:cNvSpPr>
            <a:spLocks noGrp="1"/>
          </p:cNvSpPr>
          <p:nvPr>
            <p:ph type="title"/>
          </p:nvPr>
        </p:nvSpPr>
        <p:spPr>
          <a:xfrm>
            <a:off x="879475" y="511175"/>
            <a:ext cx="11042650" cy="833041"/>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5AD97918-B164-4912-9485-26849240275E}"/>
              </a:ext>
            </a:extLst>
          </p:cNvPr>
          <p:cNvSpPr>
            <a:spLocks noGrp="1"/>
          </p:cNvSpPr>
          <p:nvPr>
            <p:ph type="body" idx="1"/>
          </p:nvPr>
        </p:nvSpPr>
        <p:spPr>
          <a:xfrm>
            <a:off x="879475" y="1272208"/>
            <a:ext cx="11042650" cy="8064896"/>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Tree>
    <p:extLst>
      <p:ext uri="{BB962C8B-B14F-4D97-AF65-F5344CB8AC3E}">
        <p14:creationId xmlns:p14="http://schemas.microsoft.com/office/powerpoint/2010/main" val="3799147502"/>
      </p:ext>
    </p:extLst>
  </p:cSld>
  <p:clrMap bg1="lt1" tx1="dk1" bg2="lt2" tx2="dk2" accent1="accent1" accent2="accent2" accent3="accent3" accent4="accent4" accent5="accent5" accent6="accent6" hlink="hlink" folHlink="folHlink"/>
  <p:sldLayoutIdLst>
    <p:sldLayoutId id="2147483659" r:id="rId1"/>
    <p:sldLayoutId id="2147483655" r:id="rId2"/>
    <p:sldLayoutId id="2147483660" r:id="rId3"/>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png"/><Relationship Id="rId18" Type="http://schemas.openxmlformats.org/officeDocument/2006/relationships/image" Target="../media/image5.png"/><Relationship Id="rId3" Type="http://schemas.openxmlformats.org/officeDocument/2006/relationships/image" Target="../media/image6.png"/><Relationship Id="rId21" Type="http://schemas.openxmlformats.org/officeDocument/2006/relationships/image" Target="../media/image20.png"/><Relationship Id="rId7" Type="http://schemas.openxmlformats.org/officeDocument/2006/relationships/image" Target="../media/image10.png"/><Relationship Id="rId12" Type="http://schemas.openxmlformats.org/officeDocument/2006/relationships/image" Target="../media/image15.png"/><Relationship Id="rId17" Type="http://schemas.openxmlformats.org/officeDocument/2006/relationships/image" Target="../media/image2.png"/><Relationship Id="rId2" Type="http://schemas.openxmlformats.org/officeDocument/2006/relationships/notesSlide" Target="../notesSlides/notesSlide2.xml"/><Relationship Id="rId16" Type="http://schemas.openxmlformats.org/officeDocument/2006/relationships/image" Target="../media/image19.png"/><Relationship Id="rId20" Type="http://schemas.openxmlformats.org/officeDocument/2006/relationships/image" Target="../media/image4.png"/><Relationship Id="rId1" Type="http://schemas.openxmlformats.org/officeDocument/2006/relationships/slideLayout" Target="../slideLayouts/slideLayout5.xml"/><Relationship Id="rId6" Type="http://schemas.openxmlformats.org/officeDocument/2006/relationships/image" Target="../media/image9.png"/><Relationship Id="rId11" Type="http://schemas.openxmlformats.org/officeDocument/2006/relationships/image" Target="../media/image14.png"/><Relationship Id="rId24" Type="http://schemas.openxmlformats.org/officeDocument/2006/relationships/image" Target="../media/image23.png"/><Relationship Id="rId5" Type="http://schemas.openxmlformats.org/officeDocument/2006/relationships/image" Target="../media/image8.png"/><Relationship Id="rId15" Type="http://schemas.openxmlformats.org/officeDocument/2006/relationships/image" Target="../media/image18.jpeg"/><Relationship Id="rId23" Type="http://schemas.openxmlformats.org/officeDocument/2006/relationships/image" Target="../media/image22.png"/><Relationship Id="rId10" Type="http://schemas.openxmlformats.org/officeDocument/2006/relationships/image" Target="../media/image13.png"/><Relationship Id="rId19" Type="http://schemas.openxmlformats.org/officeDocument/2006/relationships/image" Target="../media/image3.png"/><Relationship Id="rId4" Type="http://schemas.openxmlformats.org/officeDocument/2006/relationships/image" Target="../media/image7.png"/><Relationship Id="rId9" Type="http://schemas.openxmlformats.org/officeDocument/2006/relationships/image" Target="../media/image12.png"/><Relationship Id="rId14" Type="http://schemas.openxmlformats.org/officeDocument/2006/relationships/image" Target="../media/image17.png"/><Relationship Id="rId22" Type="http://schemas.openxmlformats.org/officeDocument/2006/relationships/image" Target="../media/image21.png"/></Relationships>
</file>

<file path=ppt/slides/_rels/slide3.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6.png"/><Relationship Id="rId18" Type="http://schemas.openxmlformats.org/officeDocument/2006/relationships/image" Target="../media/image23.png"/><Relationship Id="rId3" Type="http://schemas.openxmlformats.org/officeDocument/2006/relationships/image" Target="../media/image24.png"/><Relationship Id="rId7" Type="http://schemas.openxmlformats.org/officeDocument/2006/relationships/image" Target="../media/image13.png"/><Relationship Id="rId12" Type="http://schemas.openxmlformats.org/officeDocument/2006/relationships/image" Target="../media/image17.png"/><Relationship Id="rId17" Type="http://schemas.openxmlformats.org/officeDocument/2006/relationships/image" Target="../media/image22.png"/><Relationship Id="rId2" Type="http://schemas.openxmlformats.org/officeDocument/2006/relationships/notesSlide" Target="../notesSlides/notesSlide3.xml"/><Relationship Id="rId16" Type="http://schemas.openxmlformats.org/officeDocument/2006/relationships/image" Target="../media/image18.jpeg"/><Relationship Id="rId1" Type="http://schemas.openxmlformats.org/officeDocument/2006/relationships/slideLayout" Target="../slideLayouts/slideLayout5.xml"/><Relationship Id="rId6" Type="http://schemas.openxmlformats.org/officeDocument/2006/relationships/image" Target="../media/image14.png"/><Relationship Id="rId11" Type="http://schemas.openxmlformats.org/officeDocument/2006/relationships/image" Target="../media/image10.png"/><Relationship Id="rId5" Type="http://schemas.openxmlformats.org/officeDocument/2006/relationships/image" Target="../media/image11.png"/><Relationship Id="rId15" Type="http://schemas.openxmlformats.org/officeDocument/2006/relationships/image" Target="../media/image20.png"/><Relationship Id="rId10" Type="http://schemas.openxmlformats.org/officeDocument/2006/relationships/image" Target="../media/image15.png"/><Relationship Id="rId4" Type="http://schemas.openxmlformats.org/officeDocument/2006/relationships/image" Target="../media/image25.png"/><Relationship Id="rId9" Type="http://schemas.openxmlformats.org/officeDocument/2006/relationships/image" Target="../media/image9.png"/><Relationship Id="rId14" Type="http://schemas.openxmlformats.org/officeDocument/2006/relationships/image" Target="../media/image19.png"/></Relationships>
</file>

<file path=ppt/slides/_rels/slide4.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8.jpeg"/><Relationship Id="rId3" Type="http://schemas.openxmlformats.org/officeDocument/2006/relationships/image" Target="../media/image27.png"/><Relationship Id="rId7" Type="http://schemas.openxmlformats.org/officeDocument/2006/relationships/image" Target="../media/image17.png"/><Relationship Id="rId12" Type="http://schemas.openxmlformats.org/officeDocument/2006/relationships/image" Target="../media/image20.png"/><Relationship Id="rId2" Type="http://schemas.openxmlformats.org/officeDocument/2006/relationships/image" Target="../media/image26.png"/><Relationship Id="rId1" Type="http://schemas.openxmlformats.org/officeDocument/2006/relationships/slideLayout" Target="../slideLayouts/slideLayout5.xml"/><Relationship Id="rId6" Type="http://schemas.openxmlformats.org/officeDocument/2006/relationships/image" Target="../media/image10.png"/><Relationship Id="rId11" Type="http://schemas.openxmlformats.org/officeDocument/2006/relationships/image" Target="../media/image16.png"/><Relationship Id="rId5" Type="http://schemas.openxmlformats.org/officeDocument/2006/relationships/image" Target="../media/image29.png"/><Relationship Id="rId10" Type="http://schemas.openxmlformats.org/officeDocument/2006/relationships/image" Target="../media/image15.png"/><Relationship Id="rId4" Type="http://schemas.openxmlformats.org/officeDocument/2006/relationships/image" Target="../media/image28.png"/><Relationship Id="rId9" Type="http://schemas.openxmlformats.org/officeDocument/2006/relationships/image" Target="../media/image13.png"/><Relationship Id="rId14" Type="http://schemas.openxmlformats.org/officeDocument/2006/relationships/image" Target="../media/image14.png"/></Relationships>
</file>

<file path=ppt/slides/_rels/slide5.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31.png"/><Relationship Id="rId7" Type="http://schemas.openxmlformats.org/officeDocument/2006/relationships/image" Target="../media/image12.png"/><Relationship Id="rId2" Type="http://schemas.openxmlformats.org/officeDocument/2006/relationships/image" Target="../media/image30.png"/><Relationship Id="rId1" Type="http://schemas.openxmlformats.org/officeDocument/2006/relationships/slideLayout" Target="../slideLayouts/slideLayout5.xml"/><Relationship Id="rId6" Type="http://schemas.openxmlformats.org/officeDocument/2006/relationships/image" Target="../media/image11.png"/><Relationship Id="rId11" Type="http://schemas.openxmlformats.org/officeDocument/2006/relationships/image" Target="../media/image20.png"/><Relationship Id="rId5" Type="http://schemas.openxmlformats.org/officeDocument/2006/relationships/image" Target="../media/image19.png"/><Relationship Id="rId10" Type="http://schemas.openxmlformats.org/officeDocument/2006/relationships/image" Target="../media/image18.jpeg"/><Relationship Id="rId4" Type="http://schemas.openxmlformats.org/officeDocument/2006/relationships/image" Target="../media/image32.png"/><Relationship Id="rId9" Type="http://schemas.openxmlformats.org/officeDocument/2006/relationships/image" Target="../media/image23.png"/></Relationships>
</file>

<file path=ppt/slides/_rels/slide6.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18.jpeg"/><Relationship Id="rId3" Type="http://schemas.openxmlformats.org/officeDocument/2006/relationships/image" Target="../media/image33.png"/><Relationship Id="rId7" Type="http://schemas.openxmlformats.org/officeDocument/2006/relationships/image" Target="../media/image36.png"/><Relationship Id="rId12" Type="http://schemas.openxmlformats.org/officeDocument/2006/relationships/image" Target="../media/image41.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35.png"/><Relationship Id="rId11" Type="http://schemas.openxmlformats.org/officeDocument/2006/relationships/image" Target="../media/image40.png"/><Relationship Id="rId5" Type="http://schemas.openxmlformats.org/officeDocument/2006/relationships/image" Target="../media/image34.png"/><Relationship Id="rId10" Type="http://schemas.openxmlformats.org/officeDocument/2006/relationships/image" Target="../media/image39.png"/><Relationship Id="rId9" Type="http://schemas.openxmlformats.org/officeDocument/2006/relationships/image" Target="../media/image38.png"/><Relationship Id="rId1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Rectangle 5">
            <a:extLst>
              <a:ext uri="{FF2B5EF4-FFF2-40B4-BE49-F238E27FC236}">
                <a16:creationId xmlns:a16="http://schemas.microsoft.com/office/drawing/2014/main" id="{D5D88259-ED24-BD49-9587-FD79AC5A0267}"/>
              </a:ext>
            </a:extLst>
          </p:cNvPr>
          <p:cNvSpPr>
            <a:spLocks noChangeArrowheads="1"/>
          </p:cNvSpPr>
          <p:nvPr/>
        </p:nvSpPr>
        <p:spPr bwMode="auto">
          <a:xfrm>
            <a:off x="1144215" y="1204392"/>
            <a:ext cx="72109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7998" tIns="63999" rIns="127998" bIns="63999" anchor="ctr"/>
          <a:lstStyle>
            <a:lvl1pPr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1pPr>
            <a:lvl2pPr marL="742950" indent="-28575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2pPr>
            <a:lvl3pPr marL="11430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3pPr>
            <a:lvl4pPr marL="16002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4pPr>
            <a:lvl5pPr marL="20574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5pPr>
            <a:lvl6pPr marL="25146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6pPr>
            <a:lvl7pPr marL="29718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7pPr>
            <a:lvl8pPr marL="34290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8pPr>
            <a:lvl9pPr marL="38862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ja-JP" sz="2400" dirty="0" smtClean="0">
                <a:latin typeface="メイリオ" panose="020B0604030504040204" pitchFamily="50" charset="-128"/>
                <a:ea typeface="メイリオ" panose="020B0604030504040204" pitchFamily="50" charset="-128"/>
              </a:rPr>
              <a:t>169</a:t>
            </a:r>
            <a:endParaRPr lang="ja-JP" altLang="en-US" sz="2400" dirty="0">
              <a:latin typeface="メイリオ" panose="020B0604030504040204" pitchFamily="50" charset="-128"/>
              <a:ea typeface="メイリオ" panose="020B0604030504040204" pitchFamily="50" charset="-128"/>
            </a:endParaRPr>
          </a:p>
        </p:txBody>
      </p:sp>
      <p:sp>
        <p:nvSpPr>
          <p:cNvPr id="3077" name="Rectangle 15">
            <a:extLst>
              <a:ext uri="{FF2B5EF4-FFF2-40B4-BE49-F238E27FC236}">
                <a16:creationId xmlns:a16="http://schemas.microsoft.com/office/drawing/2014/main" id="{28DDC781-0083-4B44-A3FB-9FF0E3B74E13}"/>
              </a:ext>
            </a:extLst>
          </p:cNvPr>
          <p:cNvSpPr>
            <a:spLocks noChangeArrowheads="1"/>
          </p:cNvSpPr>
          <p:nvPr/>
        </p:nvSpPr>
        <p:spPr bwMode="auto">
          <a:xfrm>
            <a:off x="6330876" y="1168957"/>
            <a:ext cx="4462412"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7998" tIns="63999" rIns="127998" bIns="63999" anchor="ctr"/>
          <a:lstStyle>
            <a:lvl1pPr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1pPr>
            <a:lvl2pPr marL="742950" indent="-28575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2pPr>
            <a:lvl3pPr marL="11430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3pPr>
            <a:lvl4pPr marL="16002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4pPr>
            <a:lvl5pPr marL="20574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5pPr>
            <a:lvl6pPr marL="25146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6pPr>
            <a:lvl7pPr marL="29718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7pPr>
            <a:lvl8pPr marL="34290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8pPr>
            <a:lvl9pPr marL="38862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ja-JP" sz="2400" dirty="0" smtClean="0">
                <a:latin typeface="メイリオ" panose="020B0604030504040204" pitchFamily="50" charset="-128"/>
                <a:ea typeface="メイリオ" panose="020B0604030504040204" pitchFamily="50" charset="-128"/>
              </a:rPr>
              <a:t>SCSK</a:t>
            </a:r>
            <a:r>
              <a:rPr lang="ja-JP" altLang="en-US" sz="2400" dirty="0" smtClean="0">
                <a:latin typeface="メイリオ" panose="020B0604030504040204" pitchFamily="50" charset="-128"/>
                <a:ea typeface="メイリオ" panose="020B0604030504040204" pitchFamily="50" charset="-128"/>
              </a:rPr>
              <a:t>株式会社車載システム事業本部</a:t>
            </a:r>
            <a:endParaRPr lang="ja-JP" altLang="en-US" sz="2400" dirty="0">
              <a:latin typeface="メイリオ" panose="020B0604030504040204" pitchFamily="50" charset="-128"/>
              <a:ea typeface="メイリオ" panose="020B0604030504040204" pitchFamily="50" charset="-128"/>
            </a:endParaRPr>
          </a:p>
        </p:txBody>
      </p:sp>
      <p:sp>
        <p:nvSpPr>
          <p:cNvPr id="3079" name="Rectangle 17">
            <a:extLst>
              <a:ext uri="{FF2B5EF4-FFF2-40B4-BE49-F238E27FC236}">
                <a16:creationId xmlns:a16="http://schemas.microsoft.com/office/drawing/2014/main" id="{5382B293-F7D3-6840-BDDD-720EDDF9DFA7}"/>
              </a:ext>
            </a:extLst>
          </p:cNvPr>
          <p:cNvSpPr>
            <a:spLocks noChangeArrowheads="1"/>
          </p:cNvSpPr>
          <p:nvPr/>
        </p:nvSpPr>
        <p:spPr bwMode="auto">
          <a:xfrm>
            <a:off x="6328791" y="336104"/>
            <a:ext cx="1728191"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7998" tIns="63999" rIns="127998" bIns="63999" anchor="ctr"/>
          <a:lstStyle>
            <a:lvl1pPr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1pPr>
            <a:lvl2pPr marL="742950" indent="-28575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2pPr>
            <a:lvl3pPr marL="11430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3pPr>
            <a:lvl4pPr marL="16002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4pPr>
            <a:lvl5pPr marL="20574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5pPr>
            <a:lvl6pPr marL="25146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6pPr>
            <a:lvl7pPr marL="29718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7pPr>
            <a:lvl8pPr marL="34290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8pPr>
            <a:lvl9pPr marL="38862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9pPr>
          </a:lstStyle>
          <a:p>
            <a:pPr eaLnBrk="1" hangingPunct="1"/>
            <a:r>
              <a:rPr lang="ja-JP" altLang="en-US" sz="2400" dirty="0">
                <a:latin typeface="メイリオ" panose="020B0604030504040204" pitchFamily="50" charset="-128"/>
                <a:ea typeface="メイリオ" panose="020B0604030504040204" pitchFamily="50" charset="-128"/>
              </a:rPr>
              <a:t>東京</a:t>
            </a:r>
          </a:p>
        </p:txBody>
      </p:sp>
      <p:sp>
        <p:nvSpPr>
          <p:cNvPr id="3081" name="Rectangle 19">
            <a:extLst>
              <a:ext uri="{FF2B5EF4-FFF2-40B4-BE49-F238E27FC236}">
                <a16:creationId xmlns:a16="http://schemas.microsoft.com/office/drawing/2014/main" id="{A4EA8F5C-B909-8246-862C-8481017987DD}"/>
              </a:ext>
            </a:extLst>
          </p:cNvPr>
          <p:cNvSpPr>
            <a:spLocks noChangeArrowheads="1"/>
          </p:cNvSpPr>
          <p:nvPr/>
        </p:nvSpPr>
        <p:spPr bwMode="auto">
          <a:xfrm>
            <a:off x="8489032" y="336104"/>
            <a:ext cx="2303462"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7998" tIns="63999" rIns="127998" bIns="63999" anchor="ctr"/>
          <a:lstStyle>
            <a:lvl1pPr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1pPr>
            <a:lvl2pPr marL="742950" indent="-28575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2pPr>
            <a:lvl3pPr marL="11430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3pPr>
            <a:lvl4pPr marL="16002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4pPr>
            <a:lvl5pPr marL="20574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5pPr>
            <a:lvl6pPr marL="25146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6pPr>
            <a:lvl7pPr marL="29718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7pPr>
            <a:lvl8pPr marL="34290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8pPr>
            <a:lvl9pPr marL="38862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9pPr>
          </a:lstStyle>
          <a:p>
            <a:pPr eaLnBrk="1" hangingPunct="1"/>
            <a:r>
              <a:rPr lang="ja-JP" altLang="en-US" sz="2400" dirty="0" smtClean="0">
                <a:latin typeface="メイリオ" panose="020B0604030504040204" pitchFamily="50" charset="-128"/>
                <a:ea typeface="メイリオ" panose="020B0604030504040204" pitchFamily="50" charset="-128"/>
              </a:rPr>
              <a:t>東京都江東区</a:t>
            </a:r>
            <a:endParaRPr lang="en-US" altLang="ja-JP" sz="2400" dirty="0" smtClean="0">
              <a:latin typeface="メイリオ" panose="020B0604030504040204" pitchFamily="50" charset="-128"/>
              <a:ea typeface="メイリオ" panose="020B0604030504040204" pitchFamily="50" charset="-128"/>
            </a:endParaRPr>
          </a:p>
        </p:txBody>
      </p:sp>
      <p:sp>
        <p:nvSpPr>
          <p:cNvPr id="3082" name="Rectangle 20">
            <a:extLst>
              <a:ext uri="{FF2B5EF4-FFF2-40B4-BE49-F238E27FC236}">
                <a16:creationId xmlns:a16="http://schemas.microsoft.com/office/drawing/2014/main" id="{88BB8863-1101-664A-A3BB-4EDEC868681D}"/>
              </a:ext>
            </a:extLst>
          </p:cNvPr>
          <p:cNvSpPr>
            <a:spLocks noChangeArrowheads="1"/>
          </p:cNvSpPr>
          <p:nvPr/>
        </p:nvSpPr>
        <p:spPr bwMode="auto">
          <a:xfrm>
            <a:off x="3017144" y="1251000"/>
            <a:ext cx="2015504"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7998" tIns="63999" rIns="127998" bIns="63999" anchor="ctr"/>
          <a:lstStyle>
            <a:lvl1pPr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1pPr>
            <a:lvl2pPr marL="742950" indent="-28575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2pPr>
            <a:lvl3pPr marL="11430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3pPr>
            <a:lvl4pPr marL="16002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4pPr>
            <a:lvl5pPr marL="20574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5pPr>
            <a:lvl6pPr marL="25146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6pPr>
            <a:lvl7pPr marL="29718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7pPr>
            <a:lvl8pPr marL="34290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8pPr>
            <a:lvl9pPr marL="38862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ja-JP" sz="2400" dirty="0" smtClean="0">
                <a:solidFill>
                  <a:prstClr val="black"/>
                </a:solidFill>
                <a:latin typeface="メイリオ" panose="020B0604030504040204" pitchFamily="50" charset="-128"/>
                <a:ea typeface="メイリオ" panose="020B0604030504040204" pitchFamily="50" charset="-128"/>
              </a:rPr>
              <a:t>Freshers4</a:t>
            </a:r>
            <a:endParaRPr lang="en-US" altLang="ja-JP" sz="3600" dirty="0">
              <a:latin typeface="メイリオ" panose="020B0604030504040204" pitchFamily="50" charset="-128"/>
              <a:ea typeface="メイリオ" panose="020B0604030504040204" pitchFamily="50" charset="-128"/>
            </a:endParaRPr>
          </a:p>
        </p:txBody>
      </p:sp>
      <p:sp>
        <p:nvSpPr>
          <p:cNvPr id="39" name="Rectangle 4">
            <a:extLst>
              <a:ext uri="{FF2B5EF4-FFF2-40B4-BE49-F238E27FC236}">
                <a16:creationId xmlns:a16="http://schemas.microsoft.com/office/drawing/2014/main" id="{3A027A30-C9DB-489E-84A9-224A19E472A9}"/>
              </a:ext>
            </a:extLst>
          </p:cNvPr>
          <p:cNvSpPr>
            <a:spLocks noChangeArrowheads="1"/>
          </p:cNvSpPr>
          <p:nvPr/>
        </p:nvSpPr>
        <p:spPr bwMode="auto">
          <a:xfrm>
            <a:off x="6904856" y="1714258"/>
            <a:ext cx="5670257" cy="7680464"/>
          </a:xfrm>
          <a:prstGeom prst="rect">
            <a:avLst/>
          </a:prstGeom>
          <a:noFill/>
          <a:ln w="9525">
            <a:solidFill>
              <a:schemeClr val="accent6">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lIns="108376" tIns="54188" rIns="108376" bIns="54188"/>
          <a:lstStyle>
            <a:lvl1pPr marL="481013" indent="-481013"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1pPr>
            <a:lvl2pPr marL="742950" indent="-28575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2pPr>
            <a:lvl3pPr marL="11430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3pPr>
            <a:lvl4pPr marL="16002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4pPr>
            <a:lvl5pPr marL="20574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5pPr>
            <a:lvl6pPr marL="25146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6pPr>
            <a:lvl7pPr marL="29718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7pPr>
            <a:lvl8pPr marL="34290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8pPr>
            <a:lvl9pPr marL="38862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9pPr>
          </a:lstStyle>
          <a:p>
            <a:pPr eaLnBrk="1" hangingPunct="1">
              <a:lnSpc>
                <a:spcPct val="80000"/>
              </a:lnSpc>
              <a:spcBef>
                <a:spcPct val="20000"/>
              </a:spcBef>
            </a:pPr>
            <a:endParaRPr lang="en-US" altLang="ja-JP" sz="1800" b="1" dirty="0" smtClean="0">
              <a:solidFill>
                <a:srgbClr val="FF0000"/>
              </a:solidFill>
              <a:latin typeface="メイリオ" panose="020B0604030504040204" pitchFamily="50" charset="-128"/>
              <a:ea typeface="メイリオ" panose="020B0604030504040204" pitchFamily="50" charset="-128"/>
            </a:endParaRPr>
          </a:p>
          <a:p>
            <a:pPr eaLnBrk="1" hangingPunct="1">
              <a:lnSpc>
                <a:spcPct val="80000"/>
              </a:lnSpc>
              <a:spcBef>
                <a:spcPct val="20000"/>
              </a:spcBef>
            </a:pPr>
            <a:endParaRPr lang="en-US" altLang="ja-JP" sz="1000" b="1" dirty="0" smtClean="0">
              <a:solidFill>
                <a:srgbClr val="002060"/>
              </a:solidFill>
              <a:latin typeface="メイリオ" panose="020B0604030504040204" pitchFamily="50" charset="-128"/>
              <a:ea typeface="メイリオ" panose="020B0604030504040204" pitchFamily="50" charset="-128"/>
            </a:endParaRPr>
          </a:p>
        </p:txBody>
      </p:sp>
      <p:sp>
        <p:nvSpPr>
          <p:cNvPr id="40" name="Rectangle 3">
            <a:extLst>
              <a:ext uri="{FF2B5EF4-FFF2-40B4-BE49-F238E27FC236}">
                <a16:creationId xmlns:a16="http://schemas.microsoft.com/office/drawing/2014/main" id="{1AB85E6D-E200-4D0E-A670-B9BEB009D762}"/>
              </a:ext>
            </a:extLst>
          </p:cNvPr>
          <p:cNvSpPr>
            <a:spLocks noChangeArrowheads="1"/>
          </p:cNvSpPr>
          <p:nvPr/>
        </p:nvSpPr>
        <p:spPr bwMode="auto">
          <a:xfrm>
            <a:off x="222860" y="1724795"/>
            <a:ext cx="6465972" cy="3093498"/>
          </a:xfrm>
          <a:prstGeom prst="rect">
            <a:avLst/>
          </a:prstGeom>
          <a:noFill/>
          <a:ln w="9525">
            <a:solidFill>
              <a:schemeClr val="accent6">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lIns="108376" tIns="54188" rIns="108376" bIns="54188"/>
          <a:lstStyle>
            <a:lvl1pPr marL="481013" indent="-481013"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1pPr>
            <a:lvl2pPr marL="742950" indent="-28575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2pPr>
            <a:lvl3pPr marL="11430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3pPr>
            <a:lvl4pPr marL="16002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4pPr>
            <a:lvl5pPr marL="20574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5pPr>
            <a:lvl6pPr marL="25146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6pPr>
            <a:lvl7pPr marL="29718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7pPr>
            <a:lvl8pPr marL="34290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8pPr>
            <a:lvl9pPr marL="38862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9pPr>
          </a:lstStyle>
          <a:p>
            <a:pPr marL="0" indent="0"/>
            <a:endParaRPr lang="en-US" altLang="ja-JP" sz="2000" b="1" dirty="0" smtClean="0">
              <a:solidFill>
                <a:srgbClr val="002060"/>
              </a:solidFill>
              <a:latin typeface="メイリオ" panose="020B0604030504040204" pitchFamily="50" charset="-128"/>
              <a:ea typeface="メイリオ" panose="020B0604030504040204" pitchFamily="50" charset="-128"/>
            </a:endParaRPr>
          </a:p>
        </p:txBody>
      </p:sp>
      <p:sp>
        <p:nvSpPr>
          <p:cNvPr id="43" name="テキスト ボックス 42"/>
          <p:cNvSpPr txBox="1"/>
          <p:nvPr/>
        </p:nvSpPr>
        <p:spPr>
          <a:xfrm>
            <a:off x="222860" y="2036660"/>
            <a:ext cx="6465973" cy="2846933"/>
          </a:xfrm>
          <a:prstGeom prst="rect">
            <a:avLst/>
          </a:prstGeom>
          <a:noFill/>
        </p:spPr>
        <p:txBody>
          <a:bodyPr wrap="square" rtlCol="0">
            <a:spAutoFit/>
          </a:bodyPr>
          <a:lstStyle/>
          <a:p>
            <a:r>
              <a:rPr lang="en-US" altLang="ja-JP" b="1" dirty="0">
                <a:solidFill>
                  <a:srgbClr val="002060"/>
                </a:solidFill>
                <a:latin typeface="メイリオ" panose="020B0604030504040204" pitchFamily="50" charset="-128"/>
                <a:ea typeface="メイリオ" panose="020B0604030504040204" pitchFamily="50" charset="-128"/>
              </a:rPr>
              <a:t>【</a:t>
            </a:r>
            <a:r>
              <a:rPr lang="ja-JP" altLang="en-US" b="1" dirty="0">
                <a:solidFill>
                  <a:srgbClr val="002060"/>
                </a:solidFill>
                <a:latin typeface="メイリオ" panose="020B0604030504040204" pitchFamily="50" charset="-128"/>
                <a:ea typeface="メイリオ" panose="020B0604030504040204" pitchFamily="50" charset="-128"/>
              </a:rPr>
              <a:t>チーム紹介</a:t>
            </a:r>
            <a:r>
              <a:rPr lang="en-US" altLang="ja-JP" b="1" dirty="0" smtClean="0">
                <a:solidFill>
                  <a:srgbClr val="002060"/>
                </a:solidFill>
                <a:latin typeface="メイリオ" panose="020B0604030504040204" pitchFamily="50" charset="-128"/>
                <a:ea typeface="メイリオ" panose="020B0604030504040204" pitchFamily="50" charset="-128"/>
              </a:rPr>
              <a:t>】</a:t>
            </a:r>
            <a:endParaRPr lang="en-US" altLang="ja-JP" dirty="0" smtClean="0">
              <a:latin typeface="メイリオ" panose="020B0604030504040204" pitchFamily="50" charset="-128"/>
              <a:ea typeface="メイリオ" panose="020B0604030504040204" pitchFamily="50" charset="-128"/>
            </a:endParaRPr>
          </a:p>
          <a:p>
            <a:pPr marL="0" indent="0"/>
            <a:r>
              <a:rPr lang="ja-JP" altLang="en-US" dirty="0">
                <a:latin typeface="メイリオ" panose="020B0604030504040204" pitchFamily="50" charset="-128"/>
                <a:ea typeface="メイリオ" panose="020B0604030504040204" pitchFamily="50" charset="-128"/>
              </a:rPr>
              <a:t>　はじめまして。</a:t>
            </a:r>
            <a:r>
              <a:rPr lang="en-US" altLang="ja-JP" dirty="0">
                <a:latin typeface="メイリオ" panose="020B0604030504040204" pitchFamily="50" charset="-128"/>
                <a:ea typeface="メイリオ" panose="020B0604030504040204" pitchFamily="50" charset="-128"/>
              </a:rPr>
              <a:t>SCSK2018</a:t>
            </a:r>
            <a:r>
              <a:rPr lang="ja-JP" altLang="en-US" dirty="0">
                <a:latin typeface="メイリオ" panose="020B0604030504040204" pitchFamily="50" charset="-128"/>
                <a:ea typeface="メイリオ" panose="020B0604030504040204" pitchFamily="50" charset="-128"/>
              </a:rPr>
              <a:t>年度入社の</a:t>
            </a:r>
            <a:r>
              <a:rPr lang="en-US" altLang="ja-JP" b="1" dirty="0">
                <a:solidFill>
                  <a:srgbClr val="FF9900"/>
                </a:solidFill>
                <a:latin typeface="メイリオ" panose="020B0604030504040204" pitchFamily="50" charset="-128"/>
                <a:ea typeface="メイリオ" panose="020B0604030504040204" pitchFamily="50" charset="-128"/>
              </a:rPr>
              <a:t>Freshers4</a:t>
            </a:r>
            <a:r>
              <a:rPr lang="ja-JP" altLang="en-US" dirty="0">
                <a:latin typeface="メイリオ" panose="020B0604030504040204" pitchFamily="50" charset="-128"/>
                <a:ea typeface="メイリオ" panose="020B0604030504040204" pitchFamily="50" charset="-128"/>
              </a:rPr>
              <a:t>です。</a:t>
            </a:r>
          </a:p>
          <a:p>
            <a:pPr marL="0" indent="0"/>
            <a:r>
              <a:rPr lang="ja-JP" altLang="en-US" dirty="0">
                <a:latin typeface="メイリオ" panose="020B0604030504040204" pitchFamily="50" charset="-128"/>
                <a:ea typeface="メイリオ" panose="020B0604030504040204" pitchFamily="50" charset="-128"/>
              </a:rPr>
              <a:t>チーム全員がロボコン初参加ですが、個人の長所を活かし、短所を補っていけるチームです。</a:t>
            </a:r>
          </a:p>
          <a:p>
            <a:pPr marL="0" indent="0"/>
            <a:r>
              <a:rPr lang="ja-JP" altLang="en-US" dirty="0">
                <a:latin typeface="メイリオ" panose="020B0604030504040204" pitchFamily="50" charset="-128"/>
                <a:ea typeface="メイリオ" panose="020B0604030504040204" pitchFamily="50" charset="-128"/>
              </a:rPr>
              <a:t>個性豊かなメンバーたち一人一人の「色」をロボットに組み込み、本番コースで表現できたらうれしく思います</a:t>
            </a:r>
            <a:r>
              <a:rPr lang="ja-JP" altLang="en-US" dirty="0" smtClean="0">
                <a:latin typeface="メイリオ" panose="020B0604030504040204" pitchFamily="50" charset="-128"/>
                <a:ea typeface="メイリオ" panose="020B0604030504040204" pitchFamily="50" charset="-128"/>
              </a:rPr>
              <a:t>。</a:t>
            </a:r>
            <a:endParaRPr lang="en-US" altLang="ja-JP" dirty="0" smtClean="0">
              <a:latin typeface="メイリオ" panose="020B0604030504040204" pitchFamily="50" charset="-128"/>
              <a:ea typeface="メイリオ" panose="020B0604030504040204" pitchFamily="50" charset="-128"/>
            </a:endParaRPr>
          </a:p>
          <a:p>
            <a:pPr marL="0" indent="0"/>
            <a:endParaRPr lang="ja-JP" altLang="en-US" sz="200" dirty="0">
              <a:latin typeface="メイリオ" panose="020B0604030504040204" pitchFamily="50" charset="-128"/>
              <a:ea typeface="メイリオ" panose="020B0604030504040204" pitchFamily="50" charset="-128"/>
            </a:endParaRPr>
          </a:p>
          <a:p>
            <a:r>
              <a:rPr lang="en-US" altLang="ja-JP" dirty="0" smtClean="0">
                <a:solidFill>
                  <a:srgbClr val="002060"/>
                </a:solidFill>
                <a:latin typeface="メイリオ" panose="020B0604030504040204" pitchFamily="50" charset="-128"/>
                <a:ea typeface="メイリオ" panose="020B0604030504040204" pitchFamily="50" charset="-128"/>
              </a:rPr>
              <a:t>【</a:t>
            </a:r>
            <a:r>
              <a:rPr lang="ja-JP" altLang="en-US" b="1" dirty="0">
                <a:solidFill>
                  <a:srgbClr val="002060"/>
                </a:solidFill>
                <a:latin typeface="メイリオ" panose="020B0604030504040204" pitchFamily="50" charset="-128"/>
                <a:ea typeface="メイリオ" panose="020B0604030504040204" pitchFamily="50" charset="-128"/>
              </a:rPr>
              <a:t>目標</a:t>
            </a:r>
            <a:r>
              <a:rPr lang="en-US" altLang="ja-JP" dirty="0">
                <a:solidFill>
                  <a:srgbClr val="002060"/>
                </a:solidFill>
                <a:latin typeface="メイリオ" panose="020B0604030504040204" pitchFamily="50" charset="-128"/>
                <a:ea typeface="メイリオ" panose="020B0604030504040204" pitchFamily="50" charset="-128"/>
              </a:rPr>
              <a:t>】</a:t>
            </a:r>
            <a:r>
              <a:rPr lang="ja-JP" altLang="en-US" dirty="0">
                <a:latin typeface="メイリオ" panose="020B0604030504040204" pitchFamily="50" charset="-128"/>
                <a:ea typeface="メイリオ" panose="020B0604030504040204" pitchFamily="50" charset="-128"/>
              </a:rPr>
              <a:t>目標は</a:t>
            </a:r>
            <a:r>
              <a:rPr lang="ja-JP" altLang="en-US" b="1" dirty="0">
                <a:solidFill>
                  <a:srgbClr val="FF9900"/>
                </a:solidFill>
                <a:latin typeface="メイリオ" panose="020B0604030504040204" pitchFamily="50" charset="-128"/>
                <a:ea typeface="メイリオ" panose="020B0604030504040204" pitchFamily="50" charset="-128"/>
              </a:rPr>
              <a:t>「</a:t>
            </a:r>
            <a:r>
              <a:rPr lang="en-US" altLang="ja-JP" b="1" dirty="0">
                <a:solidFill>
                  <a:srgbClr val="FF9900"/>
                </a:solidFill>
                <a:latin typeface="メイリオ" panose="020B0604030504040204" pitchFamily="50" charset="-128"/>
                <a:ea typeface="メイリオ" panose="020B0604030504040204" pitchFamily="50" charset="-128"/>
              </a:rPr>
              <a:t> CS</a:t>
            </a:r>
            <a:r>
              <a:rPr lang="ja-JP" altLang="en-US" b="1" dirty="0">
                <a:solidFill>
                  <a:srgbClr val="FF9900"/>
                </a:solidFill>
                <a:latin typeface="メイリオ" panose="020B0604030504040204" pitchFamily="50" charset="-128"/>
                <a:ea typeface="メイリオ" panose="020B0604030504040204" pitchFamily="50" charset="-128"/>
              </a:rPr>
              <a:t>大会で優勝する」</a:t>
            </a:r>
            <a:r>
              <a:rPr lang="ja-JP" altLang="en-US" dirty="0">
                <a:latin typeface="メイリオ" panose="020B0604030504040204" pitchFamily="50" charset="-128"/>
                <a:ea typeface="メイリオ" panose="020B0604030504040204" pitchFamily="50" charset="-128"/>
              </a:rPr>
              <a:t>ことです</a:t>
            </a:r>
            <a:r>
              <a:rPr lang="ja-JP" altLang="en-US" dirty="0" smtClean="0">
                <a:latin typeface="メイリオ" panose="020B0604030504040204" pitchFamily="50" charset="-128"/>
                <a:ea typeface="メイリオ" panose="020B0604030504040204" pitchFamily="50" charset="-128"/>
              </a:rPr>
              <a:t>！</a:t>
            </a:r>
            <a:endParaRPr lang="en-US" altLang="ja-JP" dirty="0" smtClean="0">
              <a:latin typeface="メイリオ" panose="020B0604030504040204" pitchFamily="50" charset="-128"/>
              <a:ea typeface="メイリオ" panose="020B0604030504040204" pitchFamily="50" charset="-128"/>
            </a:endParaRPr>
          </a:p>
          <a:p>
            <a:endParaRPr lang="en-US" altLang="ja-JP" sz="200" dirty="0" smtClean="0">
              <a:solidFill>
                <a:srgbClr val="002060"/>
              </a:solidFill>
              <a:latin typeface="メイリオ" panose="020B0604030504040204" pitchFamily="50" charset="-128"/>
              <a:ea typeface="メイリオ" panose="020B0604030504040204" pitchFamily="50" charset="-128"/>
            </a:endParaRPr>
          </a:p>
          <a:p>
            <a:pPr marL="0" indent="0"/>
            <a:r>
              <a:rPr lang="en-US" altLang="ja-JP" dirty="0" smtClean="0">
                <a:solidFill>
                  <a:srgbClr val="002060"/>
                </a:solidFill>
                <a:latin typeface="メイリオ" panose="020B0604030504040204" pitchFamily="50" charset="-128"/>
                <a:ea typeface="メイリオ" panose="020B0604030504040204" pitchFamily="50" charset="-128"/>
              </a:rPr>
              <a:t>【</a:t>
            </a:r>
            <a:r>
              <a:rPr lang="ja-JP" altLang="en-US" b="1" dirty="0" smtClean="0">
                <a:solidFill>
                  <a:srgbClr val="002060"/>
                </a:solidFill>
                <a:latin typeface="メイリオ" panose="020B0604030504040204" pitchFamily="50" charset="-128"/>
                <a:ea typeface="メイリオ" panose="020B0604030504040204" pitchFamily="50" charset="-128"/>
              </a:rPr>
              <a:t>意気込み</a:t>
            </a:r>
            <a:r>
              <a:rPr lang="en-US" altLang="ja-JP" dirty="0" smtClean="0">
                <a:solidFill>
                  <a:srgbClr val="002060"/>
                </a:solidFill>
                <a:latin typeface="メイリオ" panose="020B0604030504040204" pitchFamily="50" charset="-128"/>
                <a:ea typeface="メイリオ" panose="020B0604030504040204" pitchFamily="50" charset="-128"/>
              </a:rPr>
              <a:t>】</a:t>
            </a:r>
          </a:p>
          <a:p>
            <a:pPr marL="0" indent="0"/>
            <a:r>
              <a:rPr lang="ja-JP" altLang="en-US" dirty="0" smtClean="0">
                <a:latin typeface="メイリオ" panose="020B0604030504040204" pitchFamily="50" charset="-128"/>
                <a:ea typeface="メイリオ" panose="020B0604030504040204" pitchFamily="50" charset="-128"/>
              </a:rPr>
              <a:t>　ロボコン</a:t>
            </a:r>
            <a:r>
              <a:rPr lang="ja-JP" altLang="en-US" dirty="0">
                <a:latin typeface="メイリオ" panose="020B0604030504040204" pitchFamily="50" charset="-128"/>
                <a:ea typeface="メイリオ" panose="020B0604030504040204" pitchFamily="50" charset="-128"/>
              </a:rPr>
              <a:t>を通じて「技術の向上」だけではなく</a:t>
            </a:r>
            <a:r>
              <a:rPr lang="ja-JP" altLang="en-US" dirty="0" smtClean="0">
                <a:latin typeface="メイリオ" panose="020B0604030504040204" pitchFamily="50" charset="-128"/>
                <a:ea typeface="メイリオ" panose="020B0604030504040204" pitchFamily="50" charset="-128"/>
              </a:rPr>
              <a:t>、何よりも「</a:t>
            </a:r>
            <a:r>
              <a:rPr lang="ja-JP" altLang="en-US" dirty="0">
                <a:latin typeface="メイリオ" panose="020B0604030504040204" pitchFamily="50" charset="-128"/>
                <a:ea typeface="メイリオ" panose="020B0604030504040204" pitchFamily="50" charset="-128"/>
              </a:rPr>
              <a:t>楽しんで臨む姿勢」を大切に取り組んでいきたいと思います。</a:t>
            </a:r>
            <a:endParaRPr lang="en-US" altLang="ja-JP" dirty="0">
              <a:latin typeface="メイリオ" panose="020B0604030504040204" pitchFamily="50" charset="-128"/>
              <a:ea typeface="メイリオ" panose="020B0604030504040204" pitchFamily="50" charset="-128"/>
            </a:endParaRPr>
          </a:p>
          <a:p>
            <a:pPr marL="0" indent="0"/>
            <a:r>
              <a:rPr lang="ja-JP" altLang="en-US" dirty="0" smtClean="0">
                <a:latin typeface="メイリオ" panose="020B0604030504040204" pitchFamily="50" charset="-128"/>
                <a:ea typeface="メイリオ" panose="020B0604030504040204" pitchFamily="50" charset="-128"/>
              </a:rPr>
              <a:t>優勝</a:t>
            </a:r>
            <a:r>
              <a:rPr lang="ja-JP" altLang="en-US" dirty="0">
                <a:latin typeface="メイリオ" panose="020B0604030504040204" pitchFamily="50" charset="-128"/>
                <a:ea typeface="メイリオ" panose="020B0604030504040204" pitchFamily="50" charset="-128"/>
              </a:rPr>
              <a:t>目指して頑張ります！よろしくお願いします！！！！！</a:t>
            </a:r>
          </a:p>
        </p:txBody>
      </p:sp>
      <p:sp>
        <p:nvSpPr>
          <p:cNvPr id="44" name="Rectangle 3">
            <a:extLst>
              <a:ext uri="{FF2B5EF4-FFF2-40B4-BE49-F238E27FC236}">
                <a16:creationId xmlns:a16="http://schemas.microsoft.com/office/drawing/2014/main" id="{687A221C-737B-4A73-B53A-5BB71A1A9081}"/>
              </a:ext>
            </a:extLst>
          </p:cNvPr>
          <p:cNvSpPr>
            <a:spLocks noChangeArrowheads="1"/>
          </p:cNvSpPr>
          <p:nvPr/>
        </p:nvSpPr>
        <p:spPr bwMode="auto">
          <a:xfrm>
            <a:off x="226485" y="5030131"/>
            <a:ext cx="6462049" cy="4364591"/>
          </a:xfrm>
          <a:prstGeom prst="rect">
            <a:avLst/>
          </a:prstGeom>
          <a:noFill/>
          <a:ln w="9525">
            <a:solidFill>
              <a:schemeClr val="accent6">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lIns="108376" tIns="54188" rIns="108376" bIns="54188"/>
          <a:lstStyle>
            <a:lvl1pPr marL="481013" indent="-481013"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1pPr>
            <a:lvl2pPr marL="742950" indent="-28575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2pPr>
            <a:lvl3pPr marL="11430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3pPr>
            <a:lvl4pPr marL="16002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4pPr>
            <a:lvl5pPr marL="20574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5pPr>
            <a:lvl6pPr marL="25146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6pPr>
            <a:lvl7pPr marL="29718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7pPr>
            <a:lvl8pPr marL="34290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8pPr>
            <a:lvl9pPr marL="38862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9pPr>
          </a:lstStyle>
          <a:p>
            <a:pPr marL="0" indent="0" eaLnBrk="1" hangingPunct="1">
              <a:lnSpc>
                <a:spcPct val="80000"/>
              </a:lnSpc>
              <a:spcBef>
                <a:spcPct val="20000"/>
              </a:spcBef>
            </a:pPr>
            <a:endParaRPr lang="en-US" altLang="ja-JP" sz="1800" dirty="0" smtClean="0">
              <a:latin typeface="メイリオ" panose="020B0604030504040204" pitchFamily="50" charset="-128"/>
              <a:ea typeface="メイリオ" panose="020B0604030504040204" pitchFamily="50" charset="-128"/>
            </a:endParaRPr>
          </a:p>
          <a:p>
            <a:pPr marL="0" indent="0" eaLnBrk="1" hangingPunct="1">
              <a:lnSpc>
                <a:spcPct val="80000"/>
              </a:lnSpc>
              <a:spcBef>
                <a:spcPct val="20000"/>
              </a:spcBef>
            </a:pPr>
            <a:endParaRPr lang="en-US" altLang="ja-JP" sz="1800" dirty="0" smtClean="0">
              <a:latin typeface="メイリオ" panose="020B0604030504040204" pitchFamily="50" charset="-128"/>
              <a:ea typeface="メイリオ" panose="020B0604030504040204" pitchFamily="50" charset="-128"/>
            </a:endParaRPr>
          </a:p>
          <a:p>
            <a:pPr marL="0" indent="0" eaLnBrk="1" hangingPunct="1">
              <a:lnSpc>
                <a:spcPct val="80000"/>
              </a:lnSpc>
              <a:spcBef>
                <a:spcPct val="20000"/>
              </a:spcBef>
            </a:pPr>
            <a:endParaRPr lang="en-US" altLang="ja-JP" sz="1800" dirty="0" smtClean="0">
              <a:latin typeface="メイリオ" panose="020B0604030504040204" pitchFamily="50" charset="-128"/>
              <a:ea typeface="メイリオ" panose="020B0604030504040204" pitchFamily="50" charset="-128"/>
            </a:endParaRPr>
          </a:p>
          <a:p>
            <a:pPr marL="0" indent="0" eaLnBrk="1" hangingPunct="1">
              <a:lnSpc>
                <a:spcPct val="80000"/>
              </a:lnSpc>
              <a:spcBef>
                <a:spcPct val="20000"/>
              </a:spcBef>
            </a:pPr>
            <a:endParaRPr lang="en-US" altLang="ja-JP" dirty="0">
              <a:latin typeface="メイリオ" panose="020B0604030504040204" pitchFamily="50" charset="-128"/>
              <a:ea typeface="メイリオ" panose="020B0604030504040204" pitchFamily="50" charset="-128"/>
            </a:endParaRPr>
          </a:p>
          <a:p>
            <a:pPr marL="0" indent="0" eaLnBrk="1" hangingPunct="1">
              <a:lnSpc>
                <a:spcPct val="80000"/>
              </a:lnSpc>
              <a:spcBef>
                <a:spcPct val="20000"/>
              </a:spcBef>
            </a:pPr>
            <a:endParaRPr lang="en-US" altLang="ja-JP" sz="1800" dirty="0" smtClean="0">
              <a:latin typeface="メイリオ" panose="020B0604030504040204" pitchFamily="50" charset="-128"/>
              <a:ea typeface="メイリオ" panose="020B0604030504040204" pitchFamily="50" charset="-128"/>
            </a:endParaRPr>
          </a:p>
          <a:p>
            <a:pPr marL="0" indent="0" eaLnBrk="1" hangingPunct="1">
              <a:lnSpc>
                <a:spcPct val="80000"/>
              </a:lnSpc>
              <a:spcBef>
                <a:spcPct val="20000"/>
              </a:spcBef>
            </a:pPr>
            <a:endParaRPr lang="en-US" altLang="ja-JP" sz="1800" dirty="0">
              <a:latin typeface="メイリオ" panose="020B0604030504040204" pitchFamily="50" charset="-128"/>
              <a:ea typeface="メイリオ" panose="020B0604030504040204" pitchFamily="50" charset="-128"/>
            </a:endParaRPr>
          </a:p>
          <a:p>
            <a:pPr marL="0" indent="0" eaLnBrk="1" hangingPunct="1">
              <a:lnSpc>
                <a:spcPct val="80000"/>
              </a:lnSpc>
              <a:spcBef>
                <a:spcPct val="20000"/>
              </a:spcBef>
            </a:pPr>
            <a:endParaRPr lang="en-US" altLang="ja-JP" sz="1800" b="1" dirty="0" smtClean="0">
              <a:latin typeface="メイリオ" panose="020B0604030504040204" pitchFamily="50" charset="-128"/>
              <a:ea typeface="メイリオ" panose="020B0604030504040204" pitchFamily="50" charset="-128"/>
            </a:endParaRPr>
          </a:p>
          <a:p>
            <a:pPr marL="0" indent="0" eaLnBrk="1" hangingPunct="1">
              <a:lnSpc>
                <a:spcPct val="80000"/>
              </a:lnSpc>
              <a:spcBef>
                <a:spcPct val="20000"/>
              </a:spcBef>
            </a:pPr>
            <a:endParaRPr lang="en-US" altLang="ja-JP" dirty="0">
              <a:latin typeface="メイリオ" panose="020B0604030504040204" pitchFamily="50" charset="-128"/>
              <a:ea typeface="メイリオ" panose="020B0604030504040204" pitchFamily="50" charset="-128"/>
            </a:endParaRPr>
          </a:p>
          <a:p>
            <a:pPr marL="0" indent="0" eaLnBrk="1" hangingPunct="1">
              <a:lnSpc>
                <a:spcPct val="80000"/>
              </a:lnSpc>
              <a:spcBef>
                <a:spcPct val="20000"/>
              </a:spcBef>
            </a:pPr>
            <a:r>
              <a:rPr lang="ja-JP" altLang="en-US" dirty="0" smtClean="0">
                <a:latin typeface="メイリオ" panose="020B0604030504040204" pitchFamily="50" charset="-128"/>
                <a:ea typeface="メイリオ" panose="020B0604030504040204" pitchFamily="50" charset="-128"/>
              </a:rPr>
              <a:t>　</a:t>
            </a:r>
            <a:endParaRPr lang="en-US" altLang="ja-JP" dirty="0">
              <a:latin typeface="メイリオ" panose="020B0604030504040204" pitchFamily="50" charset="-128"/>
              <a:ea typeface="メイリオ" panose="020B0604030504040204" pitchFamily="50" charset="-128"/>
            </a:endParaRPr>
          </a:p>
        </p:txBody>
      </p:sp>
      <p:sp>
        <p:nvSpPr>
          <p:cNvPr id="45" name="正方形/長方形 44"/>
          <p:cNvSpPr/>
          <p:nvPr/>
        </p:nvSpPr>
        <p:spPr>
          <a:xfrm>
            <a:off x="276180" y="5483349"/>
            <a:ext cx="1928975" cy="358182"/>
          </a:xfrm>
          <a:prstGeom prst="rect">
            <a:avLst/>
          </a:prstGeom>
          <a:solidFill>
            <a:srgbClr val="FF99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lstStyle/>
          <a:p>
            <a:pPr algn="ctr"/>
            <a:r>
              <a:rPr kumimoji="1" lang="en-US" altLang="ja-JP" b="1" dirty="0" smtClean="0">
                <a:solidFill>
                  <a:schemeClr val="bg1"/>
                </a:solidFill>
                <a:latin typeface="メイリオ" panose="020B0604030504040204" pitchFamily="50" charset="-128"/>
                <a:ea typeface="メイリオ" panose="020B0604030504040204" pitchFamily="50" charset="-128"/>
              </a:rPr>
              <a:t>CS</a:t>
            </a:r>
            <a:r>
              <a:rPr kumimoji="1" lang="ja-JP" altLang="en-US" b="1" dirty="0" smtClean="0">
                <a:solidFill>
                  <a:schemeClr val="bg1"/>
                </a:solidFill>
                <a:latin typeface="メイリオ" panose="020B0604030504040204" pitchFamily="50" charset="-128"/>
                <a:ea typeface="メイリオ" panose="020B0604030504040204" pitchFamily="50" charset="-128"/>
              </a:rPr>
              <a:t>大会で優勝する</a:t>
            </a:r>
            <a:endParaRPr kumimoji="1" lang="ja-JP" altLang="en-US" b="1" dirty="0">
              <a:solidFill>
                <a:schemeClr val="bg1"/>
              </a:solidFill>
              <a:latin typeface="メイリオ" panose="020B0604030504040204" pitchFamily="50" charset="-128"/>
              <a:ea typeface="メイリオ" panose="020B0604030504040204" pitchFamily="50" charset="-128"/>
            </a:endParaRPr>
          </a:p>
        </p:txBody>
      </p:sp>
      <p:sp>
        <p:nvSpPr>
          <p:cNvPr id="46" name="正方形/長方形 45"/>
          <p:cNvSpPr/>
          <p:nvPr/>
        </p:nvSpPr>
        <p:spPr>
          <a:xfrm>
            <a:off x="439377" y="7045489"/>
            <a:ext cx="1928975" cy="824076"/>
          </a:xfrm>
          <a:prstGeom prst="rect">
            <a:avLst/>
          </a:prstGeom>
          <a:solidFill>
            <a:srgbClr val="FF99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lstStyle/>
          <a:p>
            <a:pPr algn="ctr"/>
            <a:r>
              <a:rPr kumimoji="1" lang="en-US" altLang="ja-JP" b="1" dirty="0" smtClean="0">
                <a:solidFill>
                  <a:schemeClr val="bg1"/>
                </a:solidFill>
                <a:latin typeface="メイリオ" panose="020B0604030504040204" pitchFamily="50" charset="-128"/>
                <a:ea typeface="メイリオ" panose="020B0604030504040204" pitchFamily="50" charset="-128"/>
              </a:rPr>
              <a:t>L</a:t>
            </a:r>
            <a:r>
              <a:rPr kumimoji="1" lang="ja-JP" altLang="en-US" b="1" dirty="0" smtClean="0">
                <a:solidFill>
                  <a:schemeClr val="bg1"/>
                </a:solidFill>
                <a:latin typeface="メイリオ" panose="020B0604030504040204" pitchFamily="50" charset="-128"/>
                <a:ea typeface="メイリオ" panose="020B0604030504040204" pitchFamily="50" charset="-128"/>
              </a:rPr>
              <a:t>＋</a:t>
            </a:r>
            <a:r>
              <a:rPr kumimoji="1" lang="en-US" altLang="ja-JP" b="1" dirty="0" smtClean="0">
                <a:solidFill>
                  <a:schemeClr val="bg1"/>
                </a:solidFill>
                <a:latin typeface="メイリオ" panose="020B0604030504040204" pitchFamily="50" charset="-128"/>
                <a:ea typeface="メイリオ" panose="020B0604030504040204" pitchFamily="50" charset="-128"/>
              </a:rPr>
              <a:t>R</a:t>
            </a:r>
            <a:r>
              <a:rPr kumimoji="1" lang="ja-JP" altLang="en-US" b="1" dirty="0" smtClean="0">
                <a:solidFill>
                  <a:schemeClr val="bg1"/>
                </a:solidFill>
                <a:latin typeface="メイリオ" panose="020B0604030504040204" pitchFamily="50" charset="-128"/>
                <a:ea typeface="メイリオ" panose="020B0604030504040204" pitchFamily="50" charset="-128"/>
              </a:rPr>
              <a:t>コースを</a:t>
            </a:r>
            <a:endParaRPr kumimoji="1" lang="en-US" altLang="ja-JP" b="1" dirty="0" smtClean="0">
              <a:solidFill>
                <a:schemeClr val="bg1"/>
              </a:solidFill>
              <a:latin typeface="メイリオ" panose="020B0604030504040204" pitchFamily="50" charset="-128"/>
              <a:ea typeface="メイリオ" panose="020B0604030504040204" pitchFamily="50" charset="-128"/>
            </a:endParaRPr>
          </a:p>
          <a:p>
            <a:pPr algn="ctr"/>
            <a:r>
              <a:rPr kumimoji="1" lang="ja-JP" altLang="en-US" b="1" dirty="0" smtClean="0">
                <a:solidFill>
                  <a:schemeClr val="bg1"/>
                </a:solidFill>
                <a:latin typeface="メイリオ" panose="020B0604030504040204" pitchFamily="50" charset="-128"/>
                <a:ea typeface="メイリオ" panose="020B0604030504040204" pitchFamily="50" charset="-128"/>
              </a:rPr>
              <a:t>合計</a:t>
            </a:r>
            <a:r>
              <a:rPr kumimoji="1" lang="en-US" altLang="ja-JP" b="1" dirty="0" smtClean="0">
                <a:solidFill>
                  <a:schemeClr val="bg1"/>
                </a:solidFill>
                <a:latin typeface="メイリオ" panose="020B0604030504040204" pitchFamily="50" charset="-128"/>
                <a:ea typeface="メイリオ" panose="020B0604030504040204" pitchFamily="50" charset="-128"/>
              </a:rPr>
              <a:t>44.2</a:t>
            </a:r>
            <a:r>
              <a:rPr kumimoji="1" lang="ja-JP" altLang="en-US" b="1" dirty="0" smtClean="0">
                <a:solidFill>
                  <a:schemeClr val="bg1"/>
                </a:solidFill>
                <a:latin typeface="メイリオ" panose="020B0604030504040204" pitchFamily="50" charset="-128"/>
                <a:ea typeface="メイリオ" panose="020B0604030504040204" pitchFamily="50" charset="-128"/>
              </a:rPr>
              <a:t>秒以内に</a:t>
            </a:r>
            <a:endParaRPr kumimoji="1" lang="en-US" altLang="ja-JP" b="1" dirty="0" smtClean="0">
              <a:solidFill>
                <a:schemeClr val="bg1"/>
              </a:solidFill>
              <a:latin typeface="メイリオ" panose="020B0604030504040204" pitchFamily="50" charset="-128"/>
              <a:ea typeface="メイリオ" panose="020B0604030504040204" pitchFamily="50" charset="-128"/>
            </a:endParaRPr>
          </a:p>
          <a:p>
            <a:pPr algn="ctr"/>
            <a:r>
              <a:rPr kumimoji="1" lang="ja-JP" altLang="en-US" b="1" dirty="0" smtClean="0">
                <a:solidFill>
                  <a:schemeClr val="bg1"/>
                </a:solidFill>
                <a:latin typeface="メイリオ" panose="020B0604030504040204" pitchFamily="50" charset="-128"/>
                <a:ea typeface="メイリオ" panose="020B0604030504040204" pitchFamily="50" charset="-128"/>
              </a:rPr>
              <a:t>完走する</a:t>
            </a:r>
            <a:endParaRPr kumimoji="1" lang="en-US" altLang="ja-JP" b="1" dirty="0" smtClean="0">
              <a:solidFill>
                <a:schemeClr val="bg1"/>
              </a:solidFill>
              <a:latin typeface="メイリオ" panose="020B0604030504040204" pitchFamily="50" charset="-128"/>
              <a:ea typeface="メイリオ" panose="020B0604030504040204" pitchFamily="50" charset="-128"/>
            </a:endParaRPr>
          </a:p>
        </p:txBody>
      </p:sp>
      <p:sp>
        <p:nvSpPr>
          <p:cNvPr id="47" name="正方形/長方形 46"/>
          <p:cNvSpPr/>
          <p:nvPr/>
        </p:nvSpPr>
        <p:spPr>
          <a:xfrm>
            <a:off x="439378" y="6616006"/>
            <a:ext cx="1765778" cy="35818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lstStyle/>
          <a:p>
            <a:pPr algn="ctr"/>
            <a:r>
              <a:rPr kumimoji="1" lang="ja-JP" altLang="en-US" dirty="0" smtClean="0">
                <a:solidFill>
                  <a:schemeClr val="tx1"/>
                </a:solidFill>
                <a:latin typeface="メイリオ" panose="020B0604030504040204" pitchFamily="50" charset="-128"/>
                <a:ea typeface="メイリオ" panose="020B0604030504040204" pitchFamily="50" charset="-128"/>
              </a:rPr>
              <a:t>難所を攻略する</a:t>
            </a:r>
            <a:endParaRPr kumimoji="1" lang="en-US" altLang="ja-JP" dirty="0" smtClean="0">
              <a:solidFill>
                <a:schemeClr val="tx1"/>
              </a:solidFill>
              <a:latin typeface="メイリオ" panose="020B0604030504040204" pitchFamily="50" charset="-128"/>
              <a:ea typeface="メイリオ" panose="020B0604030504040204" pitchFamily="50" charset="-128"/>
            </a:endParaRPr>
          </a:p>
        </p:txBody>
      </p:sp>
      <p:sp>
        <p:nvSpPr>
          <p:cNvPr id="48" name="正方形/長方形 47"/>
          <p:cNvSpPr/>
          <p:nvPr/>
        </p:nvSpPr>
        <p:spPr>
          <a:xfrm>
            <a:off x="439378" y="5950163"/>
            <a:ext cx="1765778" cy="59454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lstStyle/>
          <a:p>
            <a:pPr algn="ctr"/>
            <a:r>
              <a:rPr kumimoji="1" lang="ja-JP" altLang="en-US" dirty="0" smtClean="0">
                <a:solidFill>
                  <a:schemeClr val="tx1"/>
                </a:solidFill>
                <a:latin typeface="メイリオ" panose="020B0604030504040204" pitchFamily="50" charset="-128"/>
                <a:ea typeface="メイリオ" panose="020B0604030504040204" pitchFamily="50" charset="-128"/>
              </a:rPr>
              <a:t>モデル審査で</a:t>
            </a:r>
            <a:endParaRPr kumimoji="1" lang="en-US" altLang="ja-JP" dirty="0" smtClean="0">
              <a:solidFill>
                <a:schemeClr val="tx1"/>
              </a:solidFill>
              <a:latin typeface="メイリオ" panose="020B0604030504040204" pitchFamily="50" charset="-128"/>
              <a:ea typeface="メイリオ" panose="020B0604030504040204" pitchFamily="50" charset="-128"/>
            </a:endParaRPr>
          </a:p>
          <a:p>
            <a:pPr algn="ctr"/>
            <a:r>
              <a:rPr kumimoji="1" lang="en-US" altLang="ja-JP" dirty="0" smtClean="0">
                <a:solidFill>
                  <a:schemeClr val="tx1"/>
                </a:solidFill>
                <a:latin typeface="メイリオ" panose="020B0604030504040204" pitchFamily="50" charset="-128"/>
                <a:ea typeface="メイリオ" panose="020B0604030504040204" pitchFamily="50" charset="-128"/>
              </a:rPr>
              <a:t>A-</a:t>
            </a:r>
            <a:r>
              <a:rPr kumimoji="1" lang="ja-JP" altLang="en-US" dirty="0" smtClean="0">
                <a:solidFill>
                  <a:schemeClr val="tx1"/>
                </a:solidFill>
                <a:latin typeface="メイリオ" panose="020B0604030504040204" pitchFamily="50" charset="-128"/>
                <a:ea typeface="メイリオ" panose="020B0604030504040204" pitchFamily="50" charset="-128"/>
              </a:rPr>
              <a:t>以上を獲得する</a:t>
            </a:r>
            <a:endParaRPr kumimoji="1" lang="en-US" altLang="ja-JP" dirty="0" smtClean="0">
              <a:solidFill>
                <a:schemeClr val="tx1"/>
              </a:solidFill>
              <a:latin typeface="メイリオ" panose="020B0604030504040204" pitchFamily="50" charset="-128"/>
              <a:ea typeface="メイリオ" panose="020B0604030504040204" pitchFamily="50" charset="-128"/>
            </a:endParaRPr>
          </a:p>
        </p:txBody>
      </p:sp>
      <p:sp>
        <p:nvSpPr>
          <p:cNvPr id="49" name="楕円 48"/>
          <p:cNvSpPr/>
          <p:nvPr/>
        </p:nvSpPr>
        <p:spPr>
          <a:xfrm>
            <a:off x="287594" y="5814771"/>
            <a:ext cx="159134" cy="14401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kumimoji="1" lang="ja-JP" altLang="en-US" b="1" dirty="0" smtClean="0">
                <a:solidFill>
                  <a:schemeClr val="tx1"/>
                </a:solidFill>
                <a:latin typeface="メイリオ" panose="020B0604030504040204" pitchFamily="50" charset="-128"/>
                <a:ea typeface="メイリオ" panose="020B0604030504040204" pitchFamily="50" charset="-128"/>
              </a:rPr>
              <a:t>＋</a:t>
            </a:r>
            <a:endParaRPr kumimoji="1" lang="ja-JP" altLang="en-US" b="1" dirty="0">
              <a:solidFill>
                <a:schemeClr val="tx1"/>
              </a:solidFill>
              <a:latin typeface="メイリオ" panose="020B0604030504040204" pitchFamily="50" charset="-128"/>
              <a:ea typeface="メイリオ" panose="020B0604030504040204" pitchFamily="50" charset="-128"/>
            </a:endParaRPr>
          </a:p>
        </p:txBody>
      </p:sp>
      <p:cxnSp>
        <p:nvCxnSpPr>
          <p:cNvPr id="50" name="カギ線コネクタ 49"/>
          <p:cNvCxnSpPr>
            <a:stCxn id="49" idx="4"/>
            <a:endCxn id="48" idx="1"/>
          </p:cNvCxnSpPr>
          <p:nvPr/>
        </p:nvCxnSpPr>
        <p:spPr>
          <a:xfrm rot="16200000" flipH="1">
            <a:off x="258946" y="6067001"/>
            <a:ext cx="288647" cy="72217"/>
          </a:xfrm>
          <a:prstGeom prst="bentConnector2">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カギ線コネクタ 51"/>
          <p:cNvCxnSpPr>
            <a:stCxn id="49" idx="4"/>
            <a:endCxn id="47" idx="1"/>
          </p:cNvCxnSpPr>
          <p:nvPr/>
        </p:nvCxnSpPr>
        <p:spPr>
          <a:xfrm rot="16200000" flipH="1">
            <a:off x="-14886" y="6340833"/>
            <a:ext cx="836310" cy="72217"/>
          </a:xfrm>
          <a:prstGeom prst="bentConnector2">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カギ線コネクタ 52"/>
          <p:cNvCxnSpPr/>
          <p:nvPr/>
        </p:nvCxnSpPr>
        <p:spPr>
          <a:xfrm rot="16200000" flipH="1">
            <a:off x="-306632" y="6699170"/>
            <a:ext cx="1417642" cy="68774"/>
          </a:xfrm>
          <a:prstGeom prst="bentConnector2">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8" name="楕円 57"/>
          <p:cNvSpPr/>
          <p:nvPr/>
        </p:nvSpPr>
        <p:spPr>
          <a:xfrm>
            <a:off x="436576" y="7804901"/>
            <a:ext cx="159134" cy="14401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kumimoji="1" lang="ja-JP" altLang="en-US" b="1" dirty="0" smtClean="0">
                <a:solidFill>
                  <a:schemeClr val="tx1"/>
                </a:solidFill>
                <a:latin typeface="メイリオ" panose="020B0604030504040204" pitchFamily="50" charset="-128"/>
                <a:ea typeface="メイリオ" panose="020B0604030504040204" pitchFamily="50" charset="-128"/>
              </a:rPr>
              <a:t>＋</a:t>
            </a:r>
            <a:endParaRPr kumimoji="1" lang="ja-JP" altLang="en-US" b="1" dirty="0">
              <a:solidFill>
                <a:schemeClr val="tx1"/>
              </a:solidFill>
              <a:latin typeface="メイリオ" panose="020B0604030504040204" pitchFamily="50" charset="-128"/>
              <a:ea typeface="メイリオ" panose="020B0604030504040204" pitchFamily="50" charset="-128"/>
            </a:endParaRPr>
          </a:p>
        </p:txBody>
      </p:sp>
      <p:sp>
        <p:nvSpPr>
          <p:cNvPr id="60" name="正方形/長方形 59"/>
          <p:cNvSpPr/>
          <p:nvPr/>
        </p:nvSpPr>
        <p:spPr>
          <a:xfrm>
            <a:off x="610611" y="8834906"/>
            <a:ext cx="1757741" cy="35818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lstStyle/>
          <a:p>
            <a:pPr algn="ctr"/>
            <a:r>
              <a:rPr kumimoji="1" lang="ja-JP" altLang="en-US" dirty="0" smtClean="0">
                <a:solidFill>
                  <a:schemeClr val="tx1"/>
                </a:solidFill>
                <a:latin typeface="メイリオ" panose="020B0604030504040204" pitchFamily="50" charset="-128"/>
                <a:ea typeface="メイリオ" panose="020B0604030504040204" pitchFamily="50" charset="-128"/>
              </a:rPr>
              <a:t>失格を防止する</a:t>
            </a:r>
            <a:endParaRPr kumimoji="1" lang="en-US" altLang="ja-JP" dirty="0" smtClean="0">
              <a:solidFill>
                <a:schemeClr val="tx1"/>
              </a:solidFill>
              <a:latin typeface="メイリオ" panose="020B0604030504040204" pitchFamily="50" charset="-128"/>
              <a:ea typeface="メイリオ" panose="020B0604030504040204" pitchFamily="50" charset="-128"/>
            </a:endParaRPr>
          </a:p>
        </p:txBody>
      </p:sp>
      <p:sp>
        <p:nvSpPr>
          <p:cNvPr id="61" name="正方形/長方形 60"/>
          <p:cNvSpPr/>
          <p:nvPr/>
        </p:nvSpPr>
        <p:spPr>
          <a:xfrm>
            <a:off x="608260" y="7975938"/>
            <a:ext cx="1760092" cy="347103"/>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lstStyle/>
          <a:p>
            <a:pPr algn="ctr"/>
            <a:r>
              <a:rPr kumimoji="1" lang="ja-JP" altLang="en-US" b="1" dirty="0" smtClean="0">
                <a:solidFill>
                  <a:schemeClr val="bg1"/>
                </a:solidFill>
                <a:latin typeface="メイリオ" panose="020B0604030504040204" pitchFamily="50" charset="-128"/>
                <a:ea typeface="メイリオ" panose="020B0604030504040204" pitchFamily="50" charset="-128"/>
              </a:rPr>
              <a:t>高速で走行する</a:t>
            </a:r>
            <a:endParaRPr kumimoji="1" lang="en-US" altLang="ja-JP" b="1" dirty="0" smtClean="0">
              <a:solidFill>
                <a:schemeClr val="bg1"/>
              </a:solidFill>
              <a:latin typeface="メイリオ" panose="020B0604030504040204" pitchFamily="50" charset="-128"/>
              <a:ea typeface="メイリオ" panose="020B0604030504040204" pitchFamily="50" charset="-128"/>
            </a:endParaRPr>
          </a:p>
        </p:txBody>
      </p:sp>
      <p:sp>
        <p:nvSpPr>
          <p:cNvPr id="63" name="正方形/長方形 62"/>
          <p:cNvSpPr/>
          <p:nvPr/>
        </p:nvSpPr>
        <p:spPr>
          <a:xfrm>
            <a:off x="603676" y="8405421"/>
            <a:ext cx="1764676" cy="358182"/>
          </a:xfrm>
          <a:prstGeom prst="rect">
            <a:avLst/>
          </a:prstGeom>
          <a:solidFill>
            <a:srgbClr val="00CC6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lstStyle/>
          <a:p>
            <a:pPr algn="ctr"/>
            <a:r>
              <a:rPr kumimoji="1" lang="ja-JP" altLang="en-US" b="1" dirty="0" smtClean="0">
                <a:solidFill>
                  <a:schemeClr val="bg1"/>
                </a:solidFill>
                <a:latin typeface="メイリオ" panose="020B0604030504040204" pitchFamily="50" charset="-128"/>
                <a:ea typeface="メイリオ" panose="020B0604030504040204" pitchFamily="50" charset="-128"/>
              </a:rPr>
              <a:t>安定して完走する</a:t>
            </a:r>
            <a:endParaRPr kumimoji="1" lang="en-US" altLang="ja-JP" b="1" dirty="0" smtClean="0">
              <a:solidFill>
                <a:schemeClr val="bg1"/>
              </a:solidFill>
              <a:latin typeface="メイリオ" panose="020B0604030504040204" pitchFamily="50" charset="-128"/>
              <a:ea typeface="メイリオ" panose="020B0604030504040204" pitchFamily="50" charset="-128"/>
            </a:endParaRPr>
          </a:p>
        </p:txBody>
      </p:sp>
      <p:cxnSp>
        <p:nvCxnSpPr>
          <p:cNvPr id="64" name="カギ線コネクタ 63"/>
          <p:cNvCxnSpPr>
            <a:stCxn id="58" idx="4"/>
            <a:endCxn id="60" idx="1"/>
          </p:cNvCxnSpPr>
          <p:nvPr/>
        </p:nvCxnSpPr>
        <p:spPr>
          <a:xfrm rot="16200000" flipH="1">
            <a:off x="30837" y="8434223"/>
            <a:ext cx="1065080" cy="94468"/>
          </a:xfrm>
          <a:prstGeom prst="bentConnector2">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カギ線コネクタ 64"/>
          <p:cNvCxnSpPr>
            <a:stCxn id="58" idx="4"/>
            <a:endCxn id="61" idx="1"/>
          </p:cNvCxnSpPr>
          <p:nvPr/>
        </p:nvCxnSpPr>
        <p:spPr>
          <a:xfrm rot="16200000" flipH="1">
            <a:off x="461915" y="8003144"/>
            <a:ext cx="200573" cy="92117"/>
          </a:xfrm>
          <a:prstGeom prst="bentConnector2">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カギ線コネクタ 65"/>
          <p:cNvCxnSpPr>
            <a:stCxn id="58" idx="4"/>
            <a:endCxn id="63" idx="1"/>
          </p:cNvCxnSpPr>
          <p:nvPr/>
        </p:nvCxnSpPr>
        <p:spPr>
          <a:xfrm rot="16200000" flipH="1">
            <a:off x="242112" y="8222947"/>
            <a:ext cx="635595" cy="87533"/>
          </a:xfrm>
          <a:prstGeom prst="bentConnector2">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7" name="正方形/長方形 66"/>
          <p:cNvSpPr/>
          <p:nvPr/>
        </p:nvSpPr>
        <p:spPr>
          <a:xfrm>
            <a:off x="229189" y="1731240"/>
            <a:ext cx="3174679" cy="296542"/>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700" b="1" dirty="0">
                <a:solidFill>
                  <a:schemeClr val="bg1"/>
                </a:solidFill>
                <a:latin typeface="メイリオ" panose="020B0604030504040204" pitchFamily="50" charset="-128"/>
                <a:ea typeface="メイリオ" panose="020B0604030504040204" pitchFamily="50" charset="-128"/>
              </a:rPr>
              <a:t>チーム紹介、目標、</a:t>
            </a:r>
            <a:r>
              <a:rPr lang="ja-JP" altLang="en-US" sz="1700" b="1" dirty="0" smtClean="0">
                <a:solidFill>
                  <a:schemeClr val="bg1"/>
                </a:solidFill>
                <a:latin typeface="メイリオ" panose="020B0604030504040204" pitchFamily="50" charset="-128"/>
                <a:ea typeface="メイリオ" panose="020B0604030504040204" pitchFamily="50" charset="-128"/>
              </a:rPr>
              <a:t>意気込み</a:t>
            </a:r>
            <a:endParaRPr lang="ja-JP" altLang="en-US" sz="1700" dirty="0">
              <a:solidFill>
                <a:schemeClr val="bg1"/>
              </a:solidFill>
              <a:latin typeface="メイリオ" panose="020B0604030504040204" pitchFamily="50" charset="-128"/>
              <a:ea typeface="メイリオ" panose="020B0604030504040204" pitchFamily="50" charset="-128"/>
            </a:endParaRPr>
          </a:p>
        </p:txBody>
      </p:sp>
      <p:sp>
        <p:nvSpPr>
          <p:cNvPr id="68" name="正方形/長方形 67"/>
          <p:cNvSpPr/>
          <p:nvPr/>
        </p:nvSpPr>
        <p:spPr>
          <a:xfrm>
            <a:off x="222860" y="5040099"/>
            <a:ext cx="1585351" cy="296542"/>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700" b="1" dirty="0" smtClean="0">
                <a:solidFill>
                  <a:schemeClr val="bg1"/>
                </a:solidFill>
                <a:latin typeface="メイリオ" panose="020B0604030504040204" pitchFamily="50" charset="-128"/>
                <a:ea typeface="メイリオ" panose="020B0604030504040204" pitchFamily="50" charset="-128"/>
              </a:rPr>
              <a:t>モデルの概要</a:t>
            </a:r>
            <a:endParaRPr lang="ja-JP" altLang="en-US" sz="1700" dirty="0">
              <a:solidFill>
                <a:schemeClr val="bg1"/>
              </a:solidFill>
              <a:latin typeface="メイリオ" panose="020B0604030504040204" pitchFamily="50" charset="-128"/>
              <a:ea typeface="メイリオ" panose="020B0604030504040204" pitchFamily="50" charset="-128"/>
            </a:endParaRPr>
          </a:p>
        </p:txBody>
      </p:sp>
      <p:sp>
        <p:nvSpPr>
          <p:cNvPr id="69" name="正方形/長方形 68"/>
          <p:cNvSpPr/>
          <p:nvPr/>
        </p:nvSpPr>
        <p:spPr>
          <a:xfrm>
            <a:off x="6904856" y="1726190"/>
            <a:ext cx="1585351" cy="296542"/>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700" b="1" dirty="0" smtClean="0">
                <a:solidFill>
                  <a:schemeClr val="bg1"/>
                </a:solidFill>
                <a:latin typeface="メイリオ" panose="020B0604030504040204" pitchFamily="50" charset="-128"/>
                <a:ea typeface="メイリオ" panose="020B0604030504040204" pitchFamily="50" charset="-128"/>
              </a:rPr>
              <a:t>モデルの構成</a:t>
            </a:r>
            <a:endParaRPr lang="ja-JP" altLang="en-US" sz="1700" dirty="0">
              <a:solidFill>
                <a:schemeClr val="bg1"/>
              </a:solidFill>
              <a:latin typeface="メイリオ" panose="020B0604030504040204" pitchFamily="50" charset="-128"/>
              <a:ea typeface="メイリオ" panose="020B0604030504040204" pitchFamily="50" charset="-128"/>
            </a:endParaRPr>
          </a:p>
        </p:txBody>
      </p:sp>
      <p:sp>
        <p:nvSpPr>
          <p:cNvPr id="71" name="テキスト ボックス 70"/>
          <p:cNvSpPr txBox="1"/>
          <p:nvPr/>
        </p:nvSpPr>
        <p:spPr>
          <a:xfrm>
            <a:off x="2268276" y="5088632"/>
            <a:ext cx="3672800" cy="338554"/>
          </a:xfrm>
          <a:prstGeom prst="rect">
            <a:avLst/>
          </a:prstGeom>
          <a:noFill/>
        </p:spPr>
        <p:txBody>
          <a:bodyPr wrap="none" rtlCol="0">
            <a:spAutoFit/>
          </a:bodyPr>
          <a:lstStyle/>
          <a:p>
            <a:r>
              <a:rPr lang="en-US" altLang="ja-JP" b="1" dirty="0" smtClean="0">
                <a:solidFill>
                  <a:srgbClr val="002060"/>
                </a:solidFill>
                <a:latin typeface="メイリオ" panose="020B0604030504040204" pitchFamily="50" charset="-128"/>
                <a:ea typeface="メイリオ" panose="020B0604030504040204" pitchFamily="50" charset="-128"/>
              </a:rPr>
              <a:t>【</a:t>
            </a:r>
            <a:r>
              <a:rPr lang="ja-JP" altLang="en-US" b="1" dirty="0" smtClean="0">
                <a:solidFill>
                  <a:srgbClr val="002060"/>
                </a:solidFill>
                <a:latin typeface="メイリオ" panose="020B0604030504040204" pitchFamily="50" charset="-128"/>
                <a:ea typeface="メイリオ" panose="020B0604030504040204" pitchFamily="50" charset="-128"/>
              </a:rPr>
              <a:t>モデリング対象</a:t>
            </a:r>
            <a:r>
              <a:rPr lang="en-US" altLang="ja-JP" b="1" dirty="0" smtClean="0">
                <a:solidFill>
                  <a:srgbClr val="002060"/>
                </a:solidFill>
                <a:latin typeface="メイリオ" panose="020B0604030504040204" pitchFamily="50" charset="-128"/>
                <a:ea typeface="メイリオ" panose="020B0604030504040204" pitchFamily="50" charset="-128"/>
              </a:rPr>
              <a:t>】</a:t>
            </a:r>
            <a:r>
              <a:rPr lang="ja-JP" altLang="en-US" dirty="0" smtClean="0">
                <a:latin typeface="メイリオ" panose="020B0604030504040204" pitchFamily="50" charset="-128"/>
                <a:ea typeface="メイリオ" panose="020B0604030504040204" pitchFamily="50" charset="-128"/>
              </a:rPr>
              <a:t>コース</a:t>
            </a:r>
            <a:r>
              <a:rPr lang="ja-JP" altLang="en-US" dirty="0">
                <a:latin typeface="メイリオ" panose="020B0604030504040204" pitchFamily="50" charset="-128"/>
                <a:ea typeface="メイリオ" panose="020B0604030504040204" pitchFamily="50" charset="-128"/>
              </a:rPr>
              <a:t>を完走</a:t>
            </a:r>
            <a:r>
              <a:rPr lang="ja-JP" altLang="en-US" dirty="0" smtClean="0">
                <a:latin typeface="メイリオ" panose="020B0604030504040204" pitchFamily="50" charset="-128"/>
                <a:ea typeface="メイリオ" panose="020B0604030504040204" pitchFamily="50" charset="-128"/>
              </a:rPr>
              <a:t>する</a:t>
            </a:r>
            <a:endParaRPr lang="en-US" altLang="ja-JP" dirty="0">
              <a:latin typeface="メイリオ" panose="020B0604030504040204" pitchFamily="50" charset="-128"/>
              <a:ea typeface="メイリオ" panose="020B0604030504040204" pitchFamily="50" charset="-128"/>
            </a:endParaRPr>
          </a:p>
        </p:txBody>
      </p:sp>
      <p:grpSp>
        <p:nvGrpSpPr>
          <p:cNvPr id="72" name="グループ化 71"/>
          <p:cNvGrpSpPr/>
          <p:nvPr/>
        </p:nvGrpSpPr>
        <p:grpSpPr>
          <a:xfrm>
            <a:off x="2271579" y="5351791"/>
            <a:ext cx="4849301" cy="4093428"/>
            <a:chOff x="2049323" y="5408275"/>
            <a:chExt cx="4849301" cy="4093428"/>
          </a:xfrm>
        </p:grpSpPr>
        <p:sp>
          <p:nvSpPr>
            <p:cNvPr id="73" name="正方形/長方形 72"/>
            <p:cNvSpPr/>
            <p:nvPr/>
          </p:nvSpPr>
          <p:spPr>
            <a:xfrm>
              <a:off x="2049323" y="5408275"/>
              <a:ext cx="4849301" cy="4093428"/>
            </a:xfrm>
            <a:prstGeom prst="rect">
              <a:avLst/>
            </a:prstGeom>
          </p:spPr>
          <p:txBody>
            <a:bodyPr wrap="square">
              <a:spAutoFit/>
            </a:bodyPr>
            <a:lstStyle/>
            <a:p>
              <a:r>
                <a:rPr lang="en-US" altLang="ja-JP" b="1" dirty="0">
                  <a:solidFill>
                    <a:srgbClr val="002060"/>
                  </a:solidFill>
                  <a:latin typeface="メイリオ" panose="020B0604030504040204" pitchFamily="50" charset="-128"/>
                  <a:ea typeface="メイリオ" panose="020B0604030504040204" pitchFamily="50" charset="-128"/>
                </a:rPr>
                <a:t>【</a:t>
              </a:r>
              <a:r>
                <a:rPr lang="ja-JP" altLang="en-US" b="1" dirty="0">
                  <a:solidFill>
                    <a:srgbClr val="002060"/>
                  </a:solidFill>
                  <a:latin typeface="メイリオ" panose="020B0604030504040204" pitchFamily="50" charset="-128"/>
                  <a:ea typeface="メイリオ" panose="020B0604030504040204" pitchFamily="50" charset="-128"/>
                </a:rPr>
                <a:t>選択理由</a:t>
              </a:r>
              <a:r>
                <a:rPr lang="en-US" altLang="ja-JP" b="1" dirty="0" smtClean="0">
                  <a:solidFill>
                    <a:srgbClr val="002060"/>
                  </a:solidFill>
                  <a:latin typeface="メイリオ" panose="020B0604030504040204" pitchFamily="50" charset="-128"/>
                  <a:ea typeface="メイリオ" panose="020B0604030504040204" pitchFamily="50" charset="-128"/>
                </a:rPr>
                <a:t>】</a:t>
              </a:r>
            </a:p>
            <a:p>
              <a:r>
                <a:rPr lang="ja-JP" altLang="en-US" b="1" dirty="0">
                  <a:solidFill>
                    <a:srgbClr val="002060"/>
                  </a:solidFill>
                  <a:latin typeface="メイリオ" panose="020B0604030504040204" pitchFamily="50" charset="-128"/>
                  <a:ea typeface="メイリオ" panose="020B0604030504040204" pitchFamily="50" charset="-128"/>
                </a:rPr>
                <a:t> </a:t>
              </a:r>
              <a:r>
                <a:rPr lang="ja-JP" altLang="en-US" b="1" dirty="0" smtClean="0">
                  <a:solidFill>
                    <a:srgbClr val="002060"/>
                  </a:solidFill>
                  <a:latin typeface="メイリオ" panose="020B0604030504040204" pitchFamily="50" charset="-128"/>
                  <a:ea typeface="メイリオ" panose="020B0604030504040204" pitchFamily="50" charset="-128"/>
                </a:rPr>
                <a:t>  </a:t>
              </a:r>
              <a:r>
                <a:rPr lang="ja-JP" altLang="en-US" dirty="0" smtClean="0">
                  <a:latin typeface="メイリオ" panose="020B0604030504040204" pitchFamily="50" charset="-128"/>
                  <a:ea typeface="メイリオ" panose="020B0604030504040204" pitchFamily="50" charset="-128"/>
                </a:rPr>
                <a:t>要求図を作成し分析した結果「コース完走」　</a:t>
              </a:r>
              <a:endParaRPr lang="en-US" altLang="ja-JP" dirty="0" smtClean="0">
                <a:latin typeface="メイリオ" panose="020B0604030504040204" pitchFamily="50" charset="-128"/>
                <a:ea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rPr>
                <a:t>　</a:t>
              </a:r>
              <a:r>
                <a:rPr lang="ja-JP" altLang="en-US" dirty="0" smtClean="0">
                  <a:latin typeface="メイリオ" panose="020B0604030504040204" pitchFamily="50" charset="-128"/>
                  <a:ea typeface="メイリオ" panose="020B0604030504040204" pitchFamily="50" charset="-128"/>
                </a:rPr>
                <a:t>は</a:t>
              </a:r>
              <a:r>
                <a:rPr lang="ja-JP" altLang="en-US" b="1" dirty="0" smtClean="0">
                  <a:solidFill>
                    <a:srgbClr val="FF9900"/>
                  </a:solidFill>
                  <a:latin typeface="メイリオ" panose="020B0604030504040204" pitchFamily="50" charset="-128"/>
                  <a:ea typeface="メイリオ" panose="020B0604030504040204" pitchFamily="50" charset="-128"/>
                </a:rPr>
                <a:t>最も</a:t>
              </a:r>
              <a:r>
                <a:rPr lang="ja-JP" altLang="en-US" b="1" dirty="0">
                  <a:solidFill>
                    <a:srgbClr val="FF9900"/>
                  </a:solidFill>
                  <a:latin typeface="メイリオ" panose="020B0604030504040204" pitchFamily="50" charset="-128"/>
                  <a:ea typeface="メイリオ" panose="020B0604030504040204" pitchFamily="50" charset="-128"/>
                </a:rPr>
                <a:t>要素技術が</a:t>
              </a:r>
              <a:r>
                <a:rPr lang="ja-JP" altLang="en-US" b="1" dirty="0" smtClean="0">
                  <a:solidFill>
                    <a:srgbClr val="FF9900"/>
                  </a:solidFill>
                  <a:latin typeface="メイリオ" panose="020B0604030504040204" pitchFamily="50" charset="-128"/>
                  <a:ea typeface="メイリオ" panose="020B0604030504040204" pitchFamily="50" charset="-128"/>
                </a:rPr>
                <a:t>多いため、</a:t>
              </a:r>
              <a:r>
                <a:rPr lang="ja-JP" altLang="en-US" dirty="0" smtClean="0">
                  <a:latin typeface="メイリオ" panose="020B0604030504040204" pitchFamily="50" charset="-128"/>
                  <a:ea typeface="メイリオ" panose="020B0604030504040204" pitchFamily="50" charset="-128"/>
                </a:rPr>
                <a:t>この課題に</a:t>
              </a:r>
              <a:endParaRPr lang="en-US" altLang="ja-JP" dirty="0" smtClean="0">
                <a:latin typeface="メイリオ" panose="020B0604030504040204" pitchFamily="50" charset="-128"/>
                <a:ea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rPr>
                <a:t>　</a:t>
              </a:r>
              <a:r>
                <a:rPr lang="ja-JP" altLang="en-US" dirty="0" smtClean="0">
                  <a:latin typeface="メイリオ" panose="020B0604030504040204" pitchFamily="50" charset="-128"/>
                  <a:ea typeface="メイリオ" panose="020B0604030504040204" pitchFamily="50" charset="-128"/>
                </a:rPr>
                <a:t>取り組む事で目標</a:t>
              </a:r>
              <a:r>
                <a:rPr lang="ja-JP" altLang="en-US" dirty="0">
                  <a:latin typeface="メイリオ" panose="020B0604030504040204" pitchFamily="50" charset="-128"/>
                  <a:ea typeface="メイリオ" panose="020B0604030504040204" pitchFamily="50" charset="-128"/>
                </a:rPr>
                <a:t>達成に</a:t>
              </a:r>
              <a:r>
                <a:rPr lang="ja-JP" altLang="en-US" dirty="0" smtClean="0">
                  <a:latin typeface="メイリオ" panose="020B0604030504040204" pitchFamily="50" charset="-128"/>
                  <a:ea typeface="メイリオ" panose="020B0604030504040204" pitchFamily="50" charset="-128"/>
                </a:rPr>
                <a:t>近づくと考えた</a:t>
              </a:r>
              <a:endParaRPr lang="en-US" altLang="ja-JP" dirty="0" smtClean="0">
                <a:latin typeface="メイリオ" panose="020B0604030504040204" pitchFamily="50" charset="-128"/>
                <a:ea typeface="メイリオ" panose="020B0604030504040204" pitchFamily="50" charset="-128"/>
              </a:endParaRPr>
            </a:p>
            <a:p>
              <a:pPr marL="0" indent="0" eaLnBrk="1" hangingPunct="1">
                <a:lnSpc>
                  <a:spcPct val="80000"/>
                </a:lnSpc>
                <a:spcBef>
                  <a:spcPct val="20000"/>
                </a:spcBef>
              </a:pPr>
              <a:endParaRPr lang="en-US" altLang="ja-JP" sz="200" dirty="0" smtClean="0">
                <a:latin typeface="メイリオ" panose="020B0604030504040204" pitchFamily="50" charset="-128"/>
                <a:ea typeface="メイリオ" panose="020B0604030504040204" pitchFamily="50" charset="-128"/>
              </a:endParaRPr>
            </a:p>
            <a:p>
              <a:pPr>
                <a:lnSpc>
                  <a:spcPct val="80000"/>
                </a:lnSpc>
                <a:spcBef>
                  <a:spcPct val="20000"/>
                </a:spcBef>
              </a:pPr>
              <a:r>
                <a:rPr lang="en-US" altLang="ja-JP" b="1" dirty="0" smtClean="0">
                  <a:solidFill>
                    <a:srgbClr val="002060"/>
                  </a:solidFill>
                  <a:latin typeface="メイリオ" panose="020B0604030504040204" pitchFamily="50" charset="-128"/>
                  <a:ea typeface="メイリオ" panose="020B0604030504040204" pitchFamily="50" charset="-128"/>
                </a:rPr>
                <a:t>【</a:t>
              </a:r>
              <a:r>
                <a:rPr lang="ja-JP" altLang="en-US" b="1" dirty="0" smtClean="0">
                  <a:solidFill>
                    <a:srgbClr val="002060"/>
                  </a:solidFill>
                  <a:latin typeface="メイリオ" panose="020B0604030504040204" pitchFamily="50" charset="-128"/>
                  <a:ea typeface="メイリオ" panose="020B0604030504040204" pitchFamily="50" charset="-128"/>
                </a:rPr>
                <a:t>実装・設計のコンセプト</a:t>
              </a:r>
              <a:r>
                <a:rPr lang="en-US" altLang="ja-JP" b="1" dirty="0" smtClean="0">
                  <a:solidFill>
                    <a:srgbClr val="002060"/>
                  </a:solidFill>
                  <a:latin typeface="メイリオ" panose="020B0604030504040204" pitchFamily="50" charset="-128"/>
                  <a:ea typeface="メイリオ" panose="020B0604030504040204" pitchFamily="50" charset="-128"/>
                </a:rPr>
                <a:t>】</a:t>
              </a:r>
            </a:p>
            <a:p>
              <a:pPr>
                <a:lnSpc>
                  <a:spcPct val="80000"/>
                </a:lnSpc>
                <a:spcBef>
                  <a:spcPct val="20000"/>
                </a:spcBef>
              </a:pPr>
              <a:r>
                <a:rPr lang="ja-JP" altLang="en-US" dirty="0" smtClean="0">
                  <a:latin typeface="メイリオ" panose="020B0604030504040204" pitchFamily="50" charset="-128"/>
                  <a:ea typeface="メイリオ" panose="020B0604030504040204" pitchFamily="50" charset="-128"/>
                </a:rPr>
                <a:t> </a:t>
              </a:r>
              <a:r>
                <a:rPr lang="ja-JP" altLang="en-US" dirty="0">
                  <a:latin typeface="メイリオ" panose="020B0604030504040204" pitchFamily="50" charset="-128"/>
                  <a:ea typeface="メイリオ" panose="020B0604030504040204" pitchFamily="50" charset="-128"/>
                </a:rPr>
                <a:t> </a:t>
              </a:r>
              <a:r>
                <a:rPr lang="ja-JP" altLang="en-US" dirty="0" smtClean="0">
                  <a:latin typeface="メイリオ" panose="020B0604030504040204" pitchFamily="50" charset="-128"/>
                  <a:ea typeface="メイリオ" panose="020B0604030504040204" pitchFamily="50" charset="-128"/>
                </a:rPr>
                <a:t>走行の</a:t>
              </a:r>
              <a:r>
                <a:rPr lang="ja-JP" altLang="en-US" dirty="0" smtClean="0">
                  <a:solidFill>
                    <a:srgbClr val="002060"/>
                  </a:solidFill>
                  <a:latin typeface="メイリオ" panose="020B0604030504040204" pitchFamily="50" charset="-128"/>
                  <a:ea typeface="メイリオ" panose="020B0604030504040204" pitchFamily="50" charset="-128"/>
                </a:rPr>
                <a:t>「</a:t>
              </a:r>
              <a:r>
                <a:rPr lang="ja-JP" altLang="en-US" b="1" dirty="0" smtClean="0">
                  <a:solidFill>
                    <a:srgbClr val="FF0000"/>
                  </a:solidFill>
                  <a:latin typeface="メイリオ" panose="020B0604030504040204" pitchFamily="50" charset="-128"/>
                  <a:ea typeface="メイリオ" panose="020B0604030504040204" pitchFamily="50" charset="-128"/>
                </a:rPr>
                <a:t>高速化</a:t>
              </a:r>
              <a:r>
                <a:rPr lang="ja-JP" altLang="en-US" dirty="0" smtClean="0">
                  <a:latin typeface="メイリオ" panose="020B0604030504040204" pitchFamily="50" charset="-128"/>
                  <a:ea typeface="メイリオ" panose="020B0604030504040204" pitchFamily="50" charset="-128"/>
                </a:rPr>
                <a:t>」</a:t>
              </a:r>
              <a:r>
                <a:rPr lang="ja-JP" altLang="en-US" dirty="0" smtClean="0">
                  <a:solidFill>
                    <a:srgbClr val="002060"/>
                  </a:solidFill>
                  <a:latin typeface="メイリオ" panose="020B0604030504040204" pitchFamily="50" charset="-128"/>
                  <a:ea typeface="メイリオ" panose="020B0604030504040204" pitchFamily="50" charset="-128"/>
                </a:rPr>
                <a:t>と「</a:t>
              </a:r>
              <a:r>
                <a:rPr lang="ja-JP" altLang="en-US" b="1" dirty="0" smtClean="0">
                  <a:solidFill>
                    <a:srgbClr val="00CC66"/>
                  </a:solidFill>
                  <a:latin typeface="メイリオ" panose="020B0604030504040204" pitchFamily="50" charset="-128"/>
                  <a:ea typeface="メイリオ" panose="020B0604030504040204" pitchFamily="50" charset="-128"/>
                </a:rPr>
                <a:t>安定化</a:t>
              </a:r>
              <a:r>
                <a:rPr lang="ja-JP" altLang="en-US" dirty="0" smtClean="0">
                  <a:latin typeface="メイリオ" panose="020B0604030504040204" pitchFamily="50" charset="-128"/>
                  <a:ea typeface="メイリオ" panose="020B0604030504040204" pitchFamily="50" charset="-128"/>
                </a:rPr>
                <a:t>」</a:t>
              </a:r>
              <a:endParaRPr lang="en-US" altLang="ja-JP" dirty="0" smtClean="0">
                <a:latin typeface="メイリオ" panose="020B0604030504040204" pitchFamily="50" charset="-128"/>
                <a:ea typeface="メイリオ" panose="020B0604030504040204" pitchFamily="50" charset="-128"/>
              </a:endParaRPr>
            </a:p>
            <a:p>
              <a:pPr>
                <a:lnSpc>
                  <a:spcPct val="80000"/>
                </a:lnSpc>
                <a:spcBef>
                  <a:spcPct val="20000"/>
                </a:spcBef>
              </a:pPr>
              <a:endParaRPr lang="en-US" altLang="ja-JP" sz="200" dirty="0">
                <a:latin typeface="メイリオ" panose="020B0604030504040204" pitchFamily="50" charset="-128"/>
                <a:ea typeface="メイリオ" panose="020B0604030504040204" pitchFamily="50" charset="-128"/>
              </a:endParaRPr>
            </a:p>
            <a:p>
              <a:r>
                <a:rPr lang="en-US" altLang="ja-JP" b="1" dirty="0" smtClean="0">
                  <a:solidFill>
                    <a:srgbClr val="002060"/>
                  </a:solidFill>
                  <a:latin typeface="メイリオ" panose="020B0604030504040204" pitchFamily="50" charset="-128"/>
                  <a:ea typeface="メイリオ" panose="020B0604030504040204" pitchFamily="50" charset="-128"/>
                </a:rPr>
                <a:t>【</a:t>
              </a:r>
              <a:r>
                <a:rPr lang="ja-JP" altLang="en-US" b="1" dirty="0">
                  <a:solidFill>
                    <a:srgbClr val="002060"/>
                  </a:solidFill>
                  <a:latin typeface="メイリオ" panose="020B0604030504040204" pitchFamily="50" charset="-128"/>
                  <a:ea typeface="メイリオ" panose="020B0604030504040204" pitchFamily="50" charset="-128"/>
                </a:rPr>
                <a:t>効果・実績</a:t>
              </a:r>
              <a:r>
                <a:rPr lang="en-US" altLang="ja-JP" b="1" dirty="0">
                  <a:solidFill>
                    <a:srgbClr val="002060"/>
                  </a:solidFill>
                  <a:latin typeface="メイリオ" panose="020B0604030504040204" pitchFamily="50" charset="-128"/>
                  <a:ea typeface="メイリオ" panose="020B0604030504040204" pitchFamily="50" charset="-128"/>
                </a:rPr>
                <a:t>】</a:t>
              </a:r>
            </a:p>
            <a:p>
              <a:r>
                <a:rPr lang="ja-JP" altLang="en-US" dirty="0" smtClean="0">
                  <a:latin typeface="メイリオ" panose="020B0604030504040204" pitchFamily="50" charset="-128"/>
                  <a:ea typeface="メイリオ" panose="020B0604030504040204" pitchFamily="50" charset="-128"/>
                </a:rPr>
                <a:t>　区間走行・ハイブリッド制御の</a:t>
              </a:r>
              <a:r>
                <a:rPr lang="ja-JP" altLang="en-US" dirty="0">
                  <a:latin typeface="メイリオ" panose="020B0604030504040204" pitchFamily="50" charset="-128"/>
                  <a:ea typeface="メイリオ" panose="020B0604030504040204" pitchFamily="50" charset="-128"/>
                </a:rPr>
                <a:t>実装</a:t>
              </a:r>
              <a:endParaRPr lang="en-US" altLang="ja-JP" dirty="0">
                <a:latin typeface="メイリオ" panose="020B0604030504040204" pitchFamily="50" charset="-128"/>
                <a:ea typeface="メイリオ" panose="020B0604030504040204" pitchFamily="50" charset="-128"/>
              </a:endParaRPr>
            </a:p>
            <a:p>
              <a:r>
                <a:rPr lang="ja-JP" altLang="en-US" dirty="0" smtClean="0">
                  <a:latin typeface="メイリオ" panose="020B0604030504040204" pitchFamily="50" charset="-128"/>
                  <a:ea typeface="メイリオ" panose="020B0604030504040204" pitchFamily="50" charset="-128"/>
                </a:rPr>
                <a:t>　⇒約</a:t>
              </a:r>
              <a:r>
                <a:rPr lang="en-US" altLang="ja-JP" dirty="0">
                  <a:latin typeface="メイリオ" panose="020B0604030504040204" pitchFamily="50" charset="-128"/>
                  <a:ea typeface="メイリオ" panose="020B0604030504040204" pitchFamily="50" charset="-128"/>
                </a:rPr>
                <a:t>11%</a:t>
              </a:r>
              <a:r>
                <a:rPr lang="ja-JP" altLang="en-US" dirty="0">
                  <a:latin typeface="メイリオ" panose="020B0604030504040204" pitchFamily="50" charset="-128"/>
                  <a:ea typeface="メイリオ" panose="020B0604030504040204" pitchFamily="50" charset="-128"/>
                </a:rPr>
                <a:t>の速度向上を</a:t>
              </a:r>
              <a:r>
                <a:rPr lang="ja-JP" altLang="en-US" dirty="0" smtClean="0">
                  <a:latin typeface="メイリオ" panose="020B0604030504040204" pitchFamily="50" charset="-128"/>
                  <a:ea typeface="メイリオ" panose="020B0604030504040204" pitchFamily="50" charset="-128"/>
                </a:rPr>
                <a:t>実現</a:t>
              </a:r>
              <a:endParaRPr lang="en-US" altLang="ja-JP" dirty="0" smtClean="0">
                <a:latin typeface="メイリオ" panose="020B0604030504040204" pitchFamily="50" charset="-128"/>
                <a:ea typeface="メイリオ" panose="020B0604030504040204" pitchFamily="50" charset="-128"/>
              </a:endParaRPr>
            </a:p>
            <a:p>
              <a:r>
                <a:rPr lang="ja-JP" altLang="en-US" dirty="0" smtClean="0">
                  <a:latin typeface="メイリオ" panose="020B0604030504040204" pitchFamily="50" charset="-128"/>
                  <a:ea typeface="メイリオ" panose="020B0604030504040204" pitchFamily="50" charset="-128"/>
                </a:rPr>
                <a:t>　⇒</a:t>
              </a:r>
              <a:r>
                <a:rPr lang="en-US" altLang="ja-JP" dirty="0" smtClean="0">
                  <a:latin typeface="メイリオ" panose="020B0604030504040204" pitchFamily="50" charset="-128"/>
                  <a:ea typeface="メイリオ" panose="020B0604030504040204" pitchFamily="50" charset="-128"/>
                </a:rPr>
                <a:t>L</a:t>
              </a:r>
              <a:r>
                <a:rPr lang="ja-JP" altLang="en-US" dirty="0">
                  <a:latin typeface="メイリオ" panose="020B0604030504040204" pitchFamily="50" charset="-128"/>
                  <a:ea typeface="メイリオ" panose="020B0604030504040204" pitchFamily="50" charset="-128"/>
                </a:rPr>
                <a:t>コース：完走率 </a:t>
              </a:r>
              <a:r>
                <a:rPr lang="en-US" altLang="ja-JP" dirty="0">
                  <a:latin typeface="メイリオ" panose="020B0604030504040204" pitchFamily="50" charset="-128"/>
                  <a:ea typeface="メイリオ" panose="020B0604030504040204" pitchFamily="50" charset="-128"/>
                </a:rPr>
                <a:t>78</a:t>
              </a:r>
              <a:r>
                <a:rPr lang="en-US" altLang="ja-JP" dirty="0" smtClean="0">
                  <a:latin typeface="メイリオ" panose="020B0604030504040204" pitchFamily="50" charset="-128"/>
                  <a:ea typeface="メイリオ" panose="020B0604030504040204" pitchFamily="50" charset="-128"/>
                </a:rPr>
                <a:t>%</a:t>
              </a:r>
              <a:r>
                <a:rPr lang="ja-JP" altLang="en-US" dirty="0">
                  <a:latin typeface="メイリオ" panose="020B0604030504040204" pitchFamily="50" charset="-128"/>
                  <a:ea typeface="メイリオ" panose="020B0604030504040204" pitchFamily="50" charset="-128"/>
                </a:rPr>
                <a:t>→</a:t>
              </a:r>
              <a:r>
                <a:rPr lang="en-US" altLang="ja-JP" dirty="0">
                  <a:latin typeface="メイリオ" panose="020B0604030504040204" pitchFamily="50" charset="-128"/>
                  <a:ea typeface="メイリオ" panose="020B0604030504040204" pitchFamily="50" charset="-128"/>
                </a:rPr>
                <a:t>100</a:t>
              </a:r>
              <a:r>
                <a:rPr lang="en-US" altLang="ja-JP" dirty="0" smtClean="0">
                  <a:latin typeface="メイリオ" panose="020B0604030504040204" pitchFamily="50" charset="-128"/>
                  <a:ea typeface="メイリオ" panose="020B0604030504040204" pitchFamily="50" charset="-128"/>
                </a:rPr>
                <a:t>%</a:t>
              </a:r>
            </a:p>
            <a:p>
              <a:r>
                <a:rPr lang="ja-JP" altLang="en-US" dirty="0">
                  <a:latin typeface="メイリオ" panose="020B0604030504040204" pitchFamily="50" charset="-128"/>
                  <a:ea typeface="メイリオ" panose="020B0604030504040204" pitchFamily="50" charset="-128"/>
                </a:rPr>
                <a:t>　　</a:t>
              </a:r>
              <a:r>
                <a:rPr lang="en-US" altLang="ja-JP" dirty="0" smtClean="0">
                  <a:latin typeface="メイリオ" panose="020B0604030504040204" pitchFamily="50" charset="-128"/>
                  <a:ea typeface="メイリオ" panose="020B0604030504040204" pitchFamily="50" charset="-128"/>
                </a:rPr>
                <a:t>R</a:t>
              </a:r>
              <a:r>
                <a:rPr lang="ja-JP" altLang="en-US" dirty="0" smtClean="0">
                  <a:latin typeface="メイリオ" panose="020B0604030504040204" pitchFamily="50" charset="-128"/>
                  <a:ea typeface="メイリオ" panose="020B0604030504040204" pitchFamily="50" charset="-128"/>
                </a:rPr>
                <a:t>コース：完走率 </a:t>
              </a:r>
              <a:r>
                <a:rPr lang="en-US" altLang="ja-JP" dirty="0" smtClean="0">
                  <a:latin typeface="メイリオ" panose="020B0604030504040204" pitchFamily="50" charset="-128"/>
                  <a:ea typeface="メイリオ" panose="020B0604030504040204" pitchFamily="50" charset="-128"/>
                </a:rPr>
                <a:t>85%</a:t>
              </a:r>
              <a:r>
                <a:rPr lang="ja-JP" altLang="en-US" dirty="0" smtClean="0">
                  <a:latin typeface="メイリオ" panose="020B0604030504040204" pitchFamily="50" charset="-128"/>
                  <a:ea typeface="メイリオ" panose="020B0604030504040204" pitchFamily="50" charset="-128"/>
                </a:rPr>
                <a:t>→</a:t>
              </a:r>
              <a:r>
                <a:rPr lang="en-US" altLang="ja-JP" dirty="0" smtClean="0">
                  <a:latin typeface="メイリオ" panose="020B0604030504040204" pitchFamily="50" charset="-128"/>
                  <a:ea typeface="メイリオ" panose="020B0604030504040204" pitchFamily="50" charset="-128"/>
                </a:rPr>
                <a:t>100%</a:t>
              </a:r>
            </a:p>
            <a:p>
              <a:endParaRPr lang="en-US" altLang="ja-JP" sz="200" dirty="0" smtClean="0">
                <a:latin typeface="メイリオ" panose="020B0604030504040204" pitchFamily="50" charset="-128"/>
                <a:ea typeface="メイリオ" panose="020B0604030504040204" pitchFamily="50" charset="-128"/>
              </a:endParaRPr>
            </a:p>
            <a:p>
              <a:r>
                <a:rPr lang="en-US" altLang="ja-JP" b="1" dirty="0" smtClean="0">
                  <a:solidFill>
                    <a:srgbClr val="002060"/>
                  </a:solidFill>
                  <a:latin typeface="メイリオ" panose="020B0604030504040204" pitchFamily="50" charset="-128"/>
                  <a:ea typeface="メイリオ" panose="020B0604030504040204" pitchFamily="50" charset="-128"/>
                </a:rPr>
                <a:t>【</a:t>
              </a:r>
              <a:r>
                <a:rPr lang="ja-JP" altLang="en-US" b="1" dirty="0">
                  <a:solidFill>
                    <a:srgbClr val="002060"/>
                  </a:solidFill>
                  <a:latin typeface="メイリオ" panose="020B0604030504040204" pitchFamily="50" charset="-128"/>
                  <a:ea typeface="メイリオ" panose="020B0604030504040204" pitchFamily="50" charset="-128"/>
                </a:rPr>
                <a:t>設計の全体像</a:t>
              </a:r>
              <a:r>
                <a:rPr lang="en-US" altLang="ja-JP" b="1" dirty="0" smtClean="0">
                  <a:solidFill>
                    <a:srgbClr val="002060"/>
                  </a:solidFill>
                  <a:latin typeface="メイリオ" panose="020B0604030504040204" pitchFamily="50" charset="-128"/>
                  <a:ea typeface="メイリオ" panose="020B0604030504040204" pitchFamily="50" charset="-128"/>
                </a:rPr>
                <a:t>】</a:t>
              </a:r>
              <a:endParaRPr lang="en-US" altLang="ja-JP" b="1" dirty="0" smtClean="0">
                <a:latin typeface="メイリオ" panose="020B0604030504040204" pitchFamily="50" charset="-128"/>
                <a:ea typeface="メイリオ" panose="020B0604030504040204" pitchFamily="50" charset="-128"/>
              </a:endParaRPr>
            </a:p>
            <a:p>
              <a:pPr marL="0" indent="0" eaLnBrk="1" hangingPunct="1">
                <a:lnSpc>
                  <a:spcPct val="80000"/>
                </a:lnSpc>
                <a:spcBef>
                  <a:spcPct val="20000"/>
                </a:spcBef>
              </a:pPr>
              <a:r>
                <a:rPr lang="ja-JP" altLang="en-US" dirty="0" smtClean="0">
                  <a:latin typeface="メイリオ" panose="020B0604030504040204" pitchFamily="50" charset="-128"/>
                  <a:ea typeface="メイリオ" panose="020B0604030504040204" pitchFamily="50" charset="-128"/>
                </a:rPr>
                <a:t>　</a:t>
              </a:r>
              <a:r>
                <a:rPr lang="en-US" altLang="ja-JP" dirty="0" smtClean="0">
                  <a:latin typeface="メイリオ" panose="020B0604030504040204" pitchFamily="50" charset="-128"/>
                  <a:ea typeface="メイリオ" panose="020B0604030504040204" pitchFamily="50" charset="-128"/>
                </a:rPr>
                <a:t>P2    </a:t>
              </a:r>
              <a:r>
                <a:rPr lang="ja-JP" altLang="en-US" dirty="0" smtClean="0">
                  <a:latin typeface="メイリオ" panose="020B0604030504040204" pitchFamily="50" charset="-128"/>
                  <a:ea typeface="メイリオ" panose="020B0604030504040204" pitchFamily="50" charset="-128"/>
                </a:rPr>
                <a:t>機能モデル：機能の洗い出し </a:t>
              </a:r>
              <a:endParaRPr lang="en-US" altLang="ja-JP" dirty="0" smtClean="0">
                <a:latin typeface="メイリオ" panose="020B0604030504040204" pitchFamily="50" charset="-128"/>
                <a:ea typeface="メイリオ" panose="020B0604030504040204" pitchFamily="50" charset="-128"/>
              </a:endParaRPr>
            </a:p>
            <a:p>
              <a:pPr marL="0" indent="0" eaLnBrk="1" hangingPunct="1">
                <a:lnSpc>
                  <a:spcPct val="80000"/>
                </a:lnSpc>
                <a:spcBef>
                  <a:spcPct val="20000"/>
                </a:spcBef>
              </a:pPr>
              <a:r>
                <a:rPr lang="ja-JP" altLang="en-US" dirty="0" smtClean="0">
                  <a:latin typeface="メイリオ" panose="020B0604030504040204" pitchFamily="50" charset="-128"/>
                  <a:ea typeface="メイリオ" panose="020B0604030504040204" pitchFamily="50" charset="-128"/>
                </a:rPr>
                <a:t>　</a:t>
              </a:r>
              <a:r>
                <a:rPr lang="en-US" altLang="ja-JP" dirty="0" smtClean="0">
                  <a:latin typeface="メイリオ" panose="020B0604030504040204" pitchFamily="50" charset="-128"/>
                  <a:ea typeface="メイリオ" panose="020B0604030504040204" pitchFamily="50" charset="-128"/>
                </a:rPr>
                <a:t>P3    </a:t>
              </a:r>
              <a:r>
                <a:rPr lang="ja-JP" altLang="en-US" dirty="0" smtClean="0">
                  <a:latin typeface="メイリオ" panose="020B0604030504040204" pitchFamily="50" charset="-128"/>
                  <a:ea typeface="メイリオ" panose="020B0604030504040204" pitchFamily="50" charset="-128"/>
                </a:rPr>
                <a:t>構造モデル：全体の構造</a:t>
              </a:r>
              <a:endParaRPr lang="en-US" altLang="ja-JP" dirty="0" smtClean="0">
                <a:latin typeface="メイリオ" panose="020B0604030504040204" pitchFamily="50" charset="-128"/>
                <a:ea typeface="メイリオ" panose="020B0604030504040204" pitchFamily="50" charset="-128"/>
              </a:endParaRPr>
            </a:p>
            <a:p>
              <a:pPr marL="0" indent="0" eaLnBrk="1" hangingPunct="1">
                <a:lnSpc>
                  <a:spcPct val="80000"/>
                </a:lnSpc>
                <a:spcBef>
                  <a:spcPct val="20000"/>
                </a:spcBef>
              </a:pPr>
              <a:r>
                <a:rPr lang="en-US" altLang="ja-JP" dirty="0">
                  <a:latin typeface="メイリオ" panose="020B0604030504040204" pitchFamily="50" charset="-128"/>
                  <a:ea typeface="メイリオ" panose="020B0604030504040204" pitchFamily="50" charset="-128"/>
                </a:rPr>
                <a:t> </a:t>
              </a:r>
              <a:r>
                <a:rPr lang="en-US" altLang="ja-JP" dirty="0" smtClean="0">
                  <a:latin typeface="メイリオ" panose="020B0604030504040204" pitchFamily="50" charset="-128"/>
                  <a:ea typeface="メイリオ" panose="020B0604030504040204" pitchFamily="50" charset="-128"/>
                </a:rPr>
                <a:t>  P4</a:t>
              </a:r>
              <a:r>
                <a:rPr lang="ja-JP" altLang="en-US" dirty="0" smtClean="0">
                  <a:latin typeface="メイリオ" panose="020B0604030504040204" pitchFamily="50" charset="-128"/>
                  <a:ea typeface="メイリオ" panose="020B0604030504040204" pitchFamily="50" charset="-128"/>
                </a:rPr>
                <a:t> </a:t>
              </a:r>
              <a:r>
                <a:rPr lang="en-US" altLang="ja-JP" dirty="0" smtClean="0">
                  <a:latin typeface="メイリオ" panose="020B0604030504040204" pitchFamily="50" charset="-128"/>
                  <a:ea typeface="メイリオ" panose="020B0604030504040204" pitchFamily="50" charset="-128"/>
                </a:rPr>
                <a:t>5 </a:t>
              </a:r>
              <a:r>
                <a:rPr lang="ja-JP" altLang="en-US" dirty="0" smtClean="0">
                  <a:latin typeface="メイリオ" panose="020B0604030504040204" pitchFamily="50" charset="-128"/>
                  <a:ea typeface="メイリオ" panose="020B0604030504040204" pitchFamily="50" charset="-128"/>
                </a:rPr>
                <a:t>振る舞いモデル</a:t>
              </a:r>
              <a:r>
                <a:rPr lang="ja-JP" altLang="en-US" dirty="0">
                  <a:latin typeface="メイリオ" panose="020B0604030504040204" pitchFamily="50" charset="-128"/>
                  <a:ea typeface="メイリオ" panose="020B0604030504040204" pitchFamily="50" charset="-128"/>
                </a:rPr>
                <a:t>：</a:t>
              </a:r>
              <a:r>
                <a:rPr lang="ja-JP" altLang="en-US" dirty="0" smtClean="0">
                  <a:latin typeface="メイリオ" panose="020B0604030504040204" pitchFamily="50" charset="-128"/>
                  <a:ea typeface="メイリオ" panose="020B0604030504040204" pitchFamily="50" charset="-128"/>
                </a:rPr>
                <a:t>全体の振る舞い</a:t>
              </a:r>
              <a:endParaRPr lang="en-US" altLang="ja-JP" dirty="0" smtClean="0">
                <a:latin typeface="メイリオ" panose="020B0604030504040204" pitchFamily="50" charset="-128"/>
                <a:ea typeface="メイリオ" panose="020B0604030504040204" pitchFamily="50" charset="-128"/>
              </a:endParaRPr>
            </a:p>
            <a:p>
              <a:pPr marL="0" indent="0" eaLnBrk="1" hangingPunct="1">
                <a:lnSpc>
                  <a:spcPct val="80000"/>
                </a:lnSpc>
                <a:spcBef>
                  <a:spcPct val="20000"/>
                </a:spcBef>
              </a:pPr>
              <a:r>
                <a:rPr lang="ja-JP" altLang="en-US" dirty="0" smtClean="0">
                  <a:latin typeface="メイリオ" panose="020B0604030504040204" pitchFamily="50" charset="-128"/>
                  <a:ea typeface="メイリオ" panose="020B0604030504040204" pitchFamily="50" charset="-128"/>
                </a:rPr>
                <a:t>　</a:t>
              </a:r>
              <a:r>
                <a:rPr lang="en-US" altLang="ja-JP" dirty="0" smtClean="0">
                  <a:latin typeface="メイリオ" panose="020B0604030504040204" pitchFamily="50" charset="-128"/>
                  <a:ea typeface="メイリオ" panose="020B0604030504040204" pitchFamily="50" charset="-128"/>
                </a:rPr>
                <a:t>P6    </a:t>
              </a:r>
              <a:r>
                <a:rPr lang="ja-JP" altLang="en-US" dirty="0" smtClean="0">
                  <a:latin typeface="メイリオ" panose="020B0604030504040204" pitchFamily="50" charset="-128"/>
                  <a:ea typeface="メイリオ" panose="020B0604030504040204" pitchFamily="50" charset="-128"/>
                </a:rPr>
                <a:t>工夫点：コンセプト実現のための工夫 </a:t>
              </a:r>
              <a:endParaRPr lang="en-US" altLang="ja-JP" dirty="0">
                <a:latin typeface="メイリオ" panose="020B0604030504040204" pitchFamily="50" charset="-128"/>
                <a:ea typeface="メイリオ" panose="020B0604030504040204" pitchFamily="50" charset="-128"/>
              </a:endParaRPr>
            </a:p>
          </p:txBody>
        </p:sp>
        <p:sp>
          <p:nvSpPr>
            <p:cNvPr id="74" name="正方形/長方形 73"/>
            <p:cNvSpPr/>
            <p:nvPr/>
          </p:nvSpPr>
          <p:spPr>
            <a:xfrm>
              <a:off x="2457190" y="8941795"/>
              <a:ext cx="364202" cy="307777"/>
            </a:xfrm>
            <a:prstGeom prst="rect">
              <a:avLst/>
            </a:prstGeom>
          </p:spPr>
          <p:txBody>
            <a:bodyPr wrap="none">
              <a:spAutoFit/>
            </a:bodyPr>
            <a:lstStyle/>
            <a:p>
              <a:r>
                <a:rPr lang="ja-JP" altLang="en-US" sz="1400" dirty="0">
                  <a:latin typeface="メイリオ" panose="020B0604030504040204" pitchFamily="50" charset="-128"/>
                  <a:ea typeface="メイリオ" panose="020B0604030504040204" pitchFamily="50" charset="-128"/>
                </a:rPr>
                <a:t>・</a:t>
              </a:r>
              <a:endParaRPr lang="ja-JP" altLang="en-US" sz="1400" dirty="0"/>
            </a:p>
          </p:txBody>
        </p:sp>
      </p:grpSp>
      <p:grpSp>
        <p:nvGrpSpPr>
          <p:cNvPr id="2" name="グループ化 1"/>
          <p:cNvGrpSpPr/>
          <p:nvPr/>
        </p:nvGrpSpPr>
        <p:grpSpPr>
          <a:xfrm>
            <a:off x="7336904" y="3046700"/>
            <a:ext cx="4149675" cy="601075"/>
            <a:chOff x="7435701" y="8855557"/>
            <a:chExt cx="4149675" cy="601075"/>
          </a:xfrm>
        </p:grpSpPr>
        <p:sp>
          <p:nvSpPr>
            <p:cNvPr id="36" name="テキスト ボックス 35"/>
            <p:cNvSpPr txBox="1"/>
            <p:nvPr/>
          </p:nvSpPr>
          <p:spPr>
            <a:xfrm>
              <a:off x="7551310" y="8855557"/>
              <a:ext cx="1202815" cy="338554"/>
            </a:xfrm>
            <a:prstGeom prst="rect">
              <a:avLst/>
            </a:prstGeom>
            <a:noFill/>
          </p:spPr>
          <p:txBody>
            <a:bodyPr wrap="square" rtlCol="0">
              <a:spAutoFit/>
            </a:bodyPr>
            <a:lstStyle/>
            <a:p>
              <a:r>
                <a:rPr kumimoji="1" lang="ja-JP" altLang="en-US" dirty="0" smtClean="0">
                  <a:latin typeface="メイリオ" panose="020B0604030504040204" pitchFamily="50" charset="-128"/>
                  <a:ea typeface="メイリオ" panose="020B0604030504040204" pitchFamily="50" charset="-128"/>
                </a:rPr>
                <a:t>「</a:t>
              </a:r>
              <a:r>
                <a:rPr kumimoji="1" lang="ja-JP" altLang="en-US" b="1" dirty="0" smtClean="0">
                  <a:solidFill>
                    <a:srgbClr val="FF0000"/>
                  </a:solidFill>
                  <a:latin typeface="メイリオ" panose="020B0604030504040204" pitchFamily="50" charset="-128"/>
                  <a:ea typeface="メイリオ" panose="020B0604030504040204" pitchFamily="50" charset="-128"/>
                </a:rPr>
                <a:t>高速化</a:t>
              </a:r>
              <a:r>
                <a:rPr kumimoji="1" lang="ja-JP" altLang="en-US" dirty="0" smtClean="0">
                  <a:latin typeface="メイリオ" panose="020B0604030504040204" pitchFamily="50" charset="-128"/>
                  <a:ea typeface="メイリオ" panose="020B0604030504040204" pitchFamily="50" charset="-128"/>
                </a:rPr>
                <a:t>」</a:t>
              </a:r>
              <a:endParaRPr kumimoji="1" lang="ja-JP" altLang="en-US" dirty="0">
                <a:latin typeface="メイリオ" panose="020B0604030504040204" pitchFamily="50" charset="-128"/>
                <a:ea typeface="メイリオ" panose="020B0604030504040204" pitchFamily="50" charset="-128"/>
              </a:endParaRPr>
            </a:p>
          </p:txBody>
        </p:sp>
        <p:sp>
          <p:nvSpPr>
            <p:cNvPr id="37" name="テキスト ボックス 36"/>
            <p:cNvSpPr txBox="1"/>
            <p:nvPr/>
          </p:nvSpPr>
          <p:spPr>
            <a:xfrm>
              <a:off x="7553563" y="9118078"/>
              <a:ext cx="1235220" cy="338554"/>
            </a:xfrm>
            <a:prstGeom prst="rect">
              <a:avLst/>
            </a:prstGeom>
            <a:noFill/>
          </p:spPr>
          <p:txBody>
            <a:bodyPr wrap="square" rtlCol="0">
              <a:spAutoFit/>
            </a:bodyPr>
            <a:lstStyle/>
            <a:p>
              <a:r>
                <a:rPr kumimoji="1" lang="ja-JP" altLang="en-US" dirty="0" smtClean="0">
                  <a:latin typeface="メイリオ" panose="020B0604030504040204" pitchFamily="50" charset="-128"/>
                  <a:ea typeface="メイリオ" panose="020B0604030504040204" pitchFamily="50" charset="-128"/>
                </a:rPr>
                <a:t>「</a:t>
              </a:r>
              <a:r>
                <a:rPr kumimoji="1" lang="ja-JP" altLang="en-US" b="1" dirty="0" smtClean="0">
                  <a:solidFill>
                    <a:srgbClr val="00CC66"/>
                  </a:solidFill>
                  <a:latin typeface="メイリオ" panose="020B0604030504040204" pitchFamily="50" charset="-128"/>
                  <a:ea typeface="メイリオ" panose="020B0604030504040204" pitchFamily="50" charset="-128"/>
                </a:rPr>
                <a:t>安定化</a:t>
              </a:r>
              <a:r>
                <a:rPr kumimoji="1" lang="ja-JP" altLang="en-US" dirty="0" smtClean="0">
                  <a:latin typeface="メイリオ" panose="020B0604030504040204" pitchFamily="50" charset="-128"/>
                  <a:ea typeface="メイリオ" panose="020B0604030504040204" pitchFamily="50" charset="-128"/>
                </a:rPr>
                <a:t>」</a:t>
              </a:r>
              <a:endParaRPr kumimoji="1" lang="ja-JP" altLang="en-US" dirty="0">
                <a:latin typeface="メイリオ" panose="020B0604030504040204" pitchFamily="50" charset="-128"/>
                <a:ea typeface="メイリオ" panose="020B0604030504040204" pitchFamily="50" charset="-128"/>
              </a:endParaRPr>
            </a:p>
          </p:txBody>
        </p:sp>
        <p:sp>
          <p:nvSpPr>
            <p:cNvPr id="38" name="テキスト ボックス 37"/>
            <p:cNvSpPr txBox="1"/>
            <p:nvPr/>
          </p:nvSpPr>
          <p:spPr>
            <a:xfrm>
              <a:off x="8880142" y="9111892"/>
              <a:ext cx="1416400" cy="338554"/>
            </a:xfrm>
            <a:prstGeom prst="rect">
              <a:avLst/>
            </a:prstGeom>
            <a:noFill/>
          </p:spPr>
          <p:txBody>
            <a:bodyPr wrap="square" rtlCol="0">
              <a:spAutoFit/>
            </a:bodyPr>
            <a:lstStyle/>
            <a:p>
              <a:r>
                <a:rPr kumimoji="1" lang="ja-JP" altLang="en-US" dirty="0" smtClean="0">
                  <a:latin typeface="メイリオ" panose="020B0604030504040204" pitchFamily="50" charset="-128"/>
                  <a:ea typeface="メイリオ" panose="020B0604030504040204" pitchFamily="50" charset="-128"/>
                </a:rPr>
                <a:t>「失格防止」</a:t>
              </a:r>
              <a:endParaRPr kumimoji="1" lang="ja-JP" altLang="en-US" dirty="0">
                <a:latin typeface="メイリオ" panose="020B0604030504040204" pitchFamily="50" charset="-128"/>
                <a:ea typeface="メイリオ" panose="020B0604030504040204" pitchFamily="50" charset="-128"/>
              </a:endParaRPr>
            </a:p>
          </p:txBody>
        </p:sp>
        <p:pic>
          <p:nvPicPr>
            <p:cNvPr id="41" name="図 40"/>
            <p:cNvPicPr>
              <a:picLocks noChangeAspect="1"/>
            </p:cNvPicPr>
            <p:nvPr/>
          </p:nvPicPr>
          <p:blipFill>
            <a:blip r:embed="rId3"/>
            <a:stretch>
              <a:fillRect/>
            </a:stretch>
          </p:blipFill>
          <p:spPr>
            <a:xfrm>
              <a:off x="7439392" y="8911959"/>
              <a:ext cx="215201" cy="179927"/>
            </a:xfrm>
            <a:prstGeom prst="rect">
              <a:avLst/>
            </a:prstGeom>
          </p:spPr>
        </p:pic>
        <p:pic>
          <p:nvPicPr>
            <p:cNvPr id="51" name="図 50"/>
            <p:cNvPicPr>
              <a:picLocks noChangeAspect="1"/>
            </p:cNvPicPr>
            <p:nvPr/>
          </p:nvPicPr>
          <p:blipFill>
            <a:blip r:embed="rId4"/>
            <a:stretch>
              <a:fillRect/>
            </a:stretch>
          </p:blipFill>
          <p:spPr>
            <a:xfrm>
              <a:off x="8788783" y="8917517"/>
              <a:ext cx="209594" cy="174369"/>
            </a:xfrm>
            <a:prstGeom prst="rect">
              <a:avLst/>
            </a:prstGeom>
          </p:spPr>
        </p:pic>
        <p:pic>
          <p:nvPicPr>
            <p:cNvPr id="54" name="図 53"/>
            <p:cNvPicPr>
              <a:picLocks noChangeAspect="1"/>
            </p:cNvPicPr>
            <p:nvPr/>
          </p:nvPicPr>
          <p:blipFill>
            <a:blip r:embed="rId5"/>
            <a:stretch>
              <a:fillRect/>
            </a:stretch>
          </p:blipFill>
          <p:spPr>
            <a:xfrm>
              <a:off x="7435701" y="9171028"/>
              <a:ext cx="215201" cy="176476"/>
            </a:xfrm>
            <a:prstGeom prst="rect">
              <a:avLst/>
            </a:prstGeom>
          </p:spPr>
        </p:pic>
        <p:sp>
          <p:nvSpPr>
            <p:cNvPr id="55" name="右中かっこ 54"/>
            <p:cNvSpPr/>
            <p:nvPr/>
          </p:nvSpPr>
          <p:spPr>
            <a:xfrm>
              <a:off x="8615453" y="8953159"/>
              <a:ext cx="67287" cy="346056"/>
            </a:xfrm>
            <a:prstGeom prst="rightBrace">
              <a:avLst>
                <a:gd name="adj1" fmla="val 25411"/>
                <a:gd name="adj2" fmla="val 18485"/>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56" name="テキスト ボックス 55"/>
            <p:cNvSpPr txBox="1"/>
            <p:nvPr/>
          </p:nvSpPr>
          <p:spPr>
            <a:xfrm>
              <a:off x="8895425" y="8866726"/>
              <a:ext cx="2689951" cy="338554"/>
            </a:xfrm>
            <a:prstGeom prst="rect">
              <a:avLst/>
            </a:prstGeom>
            <a:noFill/>
          </p:spPr>
          <p:txBody>
            <a:bodyPr wrap="square" rtlCol="0">
              <a:spAutoFit/>
            </a:bodyPr>
            <a:lstStyle/>
            <a:p>
              <a:r>
                <a:rPr kumimoji="1" lang="ja-JP" altLang="en-US" dirty="0" smtClean="0">
                  <a:latin typeface="メイリオ" panose="020B0604030504040204" pitchFamily="50" charset="-128"/>
                  <a:ea typeface="メイリオ" panose="020B0604030504040204" pitchFamily="50" charset="-128"/>
                </a:rPr>
                <a:t>「</a:t>
              </a:r>
              <a:r>
                <a:rPr kumimoji="1" lang="ja-JP" altLang="en-US" b="1" dirty="0" smtClean="0">
                  <a:solidFill>
                    <a:srgbClr val="FF0000"/>
                  </a:solidFill>
                  <a:latin typeface="メイリオ" panose="020B0604030504040204" pitchFamily="50" charset="-128"/>
                  <a:ea typeface="メイリオ" panose="020B0604030504040204" pitchFamily="50" charset="-128"/>
                </a:rPr>
                <a:t>高速化</a:t>
              </a:r>
              <a:r>
                <a:rPr kumimoji="1" lang="ja-JP" altLang="en-US" dirty="0" smtClean="0">
                  <a:latin typeface="メイリオ" panose="020B0604030504040204" pitchFamily="50" charset="-128"/>
                  <a:ea typeface="メイリオ" panose="020B0604030504040204" pitchFamily="50" charset="-128"/>
                </a:rPr>
                <a:t>」と</a:t>
              </a:r>
              <a:r>
                <a:rPr lang="ja-JP" altLang="en-US" dirty="0">
                  <a:latin typeface="メイリオ" panose="020B0604030504040204" pitchFamily="50" charset="-128"/>
                  <a:ea typeface="メイリオ" panose="020B0604030504040204" pitchFamily="50" charset="-128"/>
                </a:rPr>
                <a:t>「</a:t>
              </a:r>
              <a:r>
                <a:rPr lang="ja-JP" altLang="en-US" b="1" dirty="0">
                  <a:solidFill>
                    <a:srgbClr val="00CC66"/>
                  </a:solidFill>
                  <a:latin typeface="メイリオ" panose="020B0604030504040204" pitchFamily="50" charset="-128"/>
                  <a:ea typeface="メイリオ" panose="020B0604030504040204" pitchFamily="50" charset="-128"/>
                </a:rPr>
                <a:t>安定化</a:t>
              </a:r>
              <a:r>
                <a:rPr lang="ja-JP" altLang="en-US" dirty="0" smtClean="0">
                  <a:latin typeface="メイリオ" panose="020B0604030504040204" pitchFamily="50" charset="-128"/>
                  <a:ea typeface="メイリオ" panose="020B0604030504040204" pitchFamily="50" charset="-128"/>
                </a:rPr>
                <a:t>」</a:t>
              </a:r>
              <a:endParaRPr kumimoji="1" lang="ja-JP" altLang="en-US" dirty="0">
                <a:latin typeface="メイリオ" panose="020B0604030504040204" pitchFamily="50" charset="-128"/>
                <a:ea typeface="メイリオ" panose="020B0604030504040204" pitchFamily="50" charset="-128"/>
              </a:endParaRPr>
            </a:p>
          </p:txBody>
        </p:sp>
        <p:pic>
          <p:nvPicPr>
            <p:cNvPr id="42" name="図 41"/>
            <p:cNvPicPr>
              <a:picLocks noChangeAspect="1"/>
            </p:cNvPicPr>
            <p:nvPr/>
          </p:nvPicPr>
          <p:blipFill>
            <a:blip r:embed="rId6"/>
            <a:stretch>
              <a:fillRect/>
            </a:stretch>
          </p:blipFill>
          <p:spPr>
            <a:xfrm>
              <a:off x="8780454" y="9168611"/>
              <a:ext cx="212634" cy="192777"/>
            </a:xfrm>
            <a:prstGeom prst="rect">
              <a:avLst/>
            </a:prstGeom>
          </p:spPr>
        </p:pic>
      </p:grpSp>
      <p:sp>
        <p:nvSpPr>
          <p:cNvPr id="5" name="角丸四角形 4"/>
          <p:cNvSpPr/>
          <p:nvPr/>
        </p:nvSpPr>
        <p:spPr>
          <a:xfrm>
            <a:off x="6952481" y="6095999"/>
            <a:ext cx="5551006" cy="1394959"/>
          </a:xfrm>
          <a:prstGeom prst="roundRect">
            <a:avLst>
              <a:gd name="adj" fmla="val 8404"/>
            </a:avLst>
          </a:prstGeom>
          <a:noFill/>
          <a:ln w="38100">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p:cNvSpPr txBox="1"/>
          <p:nvPr/>
        </p:nvSpPr>
        <p:spPr>
          <a:xfrm>
            <a:off x="7197311" y="5874040"/>
            <a:ext cx="814647" cy="369332"/>
          </a:xfrm>
          <a:prstGeom prst="rect">
            <a:avLst/>
          </a:prstGeom>
          <a:solidFill>
            <a:schemeClr val="bg1"/>
          </a:solidFill>
        </p:spPr>
        <p:txBody>
          <a:bodyPr wrap="none" rtlCol="0">
            <a:spAutoFit/>
          </a:bodyPr>
          <a:lstStyle/>
          <a:p>
            <a:r>
              <a:rPr kumimoji="1" lang="en-US" altLang="ja-JP" sz="1800" b="1" dirty="0" smtClean="0">
                <a:solidFill>
                  <a:srgbClr val="FF9900"/>
                </a:solidFill>
                <a:latin typeface="メイリオ" panose="020B0604030504040204" pitchFamily="50" charset="-128"/>
                <a:ea typeface="メイリオ" panose="020B0604030504040204" pitchFamily="50" charset="-128"/>
              </a:rPr>
              <a:t>point</a:t>
            </a:r>
            <a:endParaRPr kumimoji="1" lang="ja-JP" altLang="en-US" sz="1800" b="1" dirty="0">
              <a:solidFill>
                <a:srgbClr val="FF9900"/>
              </a:solidFill>
              <a:latin typeface="メイリオ" panose="020B0604030504040204" pitchFamily="50" charset="-128"/>
              <a:ea typeface="メイリオ" panose="020B0604030504040204" pitchFamily="50" charset="-128"/>
            </a:endParaRPr>
          </a:p>
        </p:txBody>
      </p:sp>
      <p:sp>
        <p:nvSpPr>
          <p:cNvPr id="70" name="テキスト ボックス 69"/>
          <p:cNvSpPr txBox="1"/>
          <p:nvPr/>
        </p:nvSpPr>
        <p:spPr>
          <a:xfrm>
            <a:off x="6904856" y="2024670"/>
            <a:ext cx="5670257" cy="7460504"/>
          </a:xfrm>
          <a:prstGeom prst="rect">
            <a:avLst/>
          </a:prstGeom>
          <a:noFill/>
        </p:spPr>
        <p:txBody>
          <a:bodyPr wrap="square" rtlCol="0">
            <a:spAutoFit/>
          </a:bodyPr>
          <a:lstStyle/>
          <a:p>
            <a:pPr lvl="0">
              <a:spcBef>
                <a:spcPts val="0"/>
              </a:spcBef>
            </a:pPr>
            <a:r>
              <a:rPr lang="en-US" altLang="ja-JP" b="1" dirty="0">
                <a:solidFill>
                  <a:srgbClr val="002060"/>
                </a:solidFill>
                <a:latin typeface="メイリオ" panose="020B0604030504040204" pitchFamily="50" charset="-128"/>
                <a:ea typeface="メイリオ" panose="020B0604030504040204" pitchFamily="50" charset="-128"/>
              </a:rPr>
              <a:t>【</a:t>
            </a:r>
            <a:r>
              <a:rPr lang="ja-JP" altLang="en-US" b="1" dirty="0">
                <a:solidFill>
                  <a:srgbClr val="002060"/>
                </a:solidFill>
                <a:latin typeface="メイリオ" panose="020B0604030504040204" pitchFamily="50" charset="-128"/>
                <a:ea typeface="メイリオ" panose="020B0604030504040204" pitchFamily="50" charset="-128"/>
              </a:rPr>
              <a:t>モデルシートの特徴</a:t>
            </a:r>
            <a:r>
              <a:rPr lang="en-US" altLang="ja-JP" b="1" dirty="0">
                <a:solidFill>
                  <a:srgbClr val="002060"/>
                </a:solidFill>
                <a:latin typeface="メイリオ" panose="020B0604030504040204" pitchFamily="50" charset="-128"/>
                <a:ea typeface="メイリオ" panose="020B0604030504040204" pitchFamily="50" charset="-128"/>
              </a:rPr>
              <a:t>】</a:t>
            </a:r>
          </a:p>
          <a:p>
            <a:pPr marL="285750" lvl="0" indent="-285750">
              <a:spcBef>
                <a:spcPts val="0"/>
              </a:spcBef>
              <a:buFont typeface="Arial" panose="020B0604020202020204" pitchFamily="34" charset="0"/>
              <a:buChar char="•"/>
            </a:pPr>
            <a:r>
              <a:rPr lang="ja-JP" altLang="en-US" dirty="0">
                <a:solidFill>
                  <a:prstClr val="black"/>
                </a:solidFill>
                <a:latin typeface="メイリオ" panose="020B0604030504040204" pitchFamily="50" charset="-128"/>
                <a:ea typeface="メイリオ" panose="020B0604030504040204" pitchFamily="50" charset="-128"/>
              </a:rPr>
              <a:t>要素技術をアイコン化し、その色で目的を示している。</a:t>
            </a:r>
            <a:endParaRPr lang="en-US" altLang="ja-JP" dirty="0">
              <a:solidFill>
                <a:prstClr val="black"/>
              </a:solidFill>
              <a:latin typeface="メイリオ" panose="020B0604030504040204" pitchFamily="50" charset="-128"/>
              <a:ea typeface="メイリオ" panose="020B0604030504040204" pitchFamily="50" charset="-128"/>
            </a:endParaRPr>
          </a:p>
          <a:p>
            <a:pPr marL="285750" lvl="0" indent="-285750">
              <a:spcBef>
                <a:spcPts val="0"/>
              </a:spcBef>
              <a:buFont typeface="Arial" panose="020B0604020202020204" pitchFamily="34" charset="0"/>
              <a:buChar char="•"/>
            </a:pPr>
            <a:r>
              <a:rPr lang="ja-JP" altLang="en-US" dirty="0">
                <a:solidFill>
                  <a:prstClr val="black"/>
                </a:solidFill>
                <a:latin typeface="メイリオ" panose="020B0604030504040204" pitchFamily="50" charset="-128"/>
                <a:ea typeface="メイリオ" panose="020B0604030504040204" pitchFamily="50" charset="-128"/>
              </a:rPr>
              <a:t>モデル内で統一的な用語やアイコンを使用する等、全体を通じて、可読性と一貫性を考慮した。</a:t>
            </a:r>
            <a:endParaRPr lang="en-US" altLang="ja-JP" dirty="0">
              <a:solidFill>
                <a:prstClr val="black"/>
              </a:solidFill>
              <a:latin typeface="メイリオ" panose="020B0604030504040204" pitchFamily="50" charset="-128"/>
              <a:ea typeface="メイリオ" panose="020B0604030504040204" pitchFamily="50" charset="-128"/>
            </a:endParaRPr>
          </a:p>
          <a:p>
            <a:pPr eaLnBrk="1" hangingPunct="1">
              <a:lnSpc>
                <a:spcPct val="80000"/>
              </a:lnSpc>
              <a:spcBef>
                <a:spcPts val="0"/>
              </a:spcBef>
            </a:pPr>
            <a:endParaRPr lang="en-US" altLang="ja-JP" sz="1700" b="1" dirty="0" smtClean="0">
              <a:solidFill>
                <a:srgbClr val="002060"/>
              </a:solidFill>
              <a:latin typeface="メイリオ" panose="020B0604030504040204" pitchFamily="50" charset="-128"/>
              <a:ea typeface="メイリオ" panose="020B0604030504040204" pitchFamily="50" charset="-128"/>
            </a:endParaRPr>
          </a:p>
          <a:p>
            <a:pPr eaLnBrk="1" hangingPunct="1">
              <a:lnSpc>
                <a:spcPct val="80000"/>
              </a:lnSpc>
              <a:spcBef>
                <a:spcPts val="0"/>
              </a:spcBef>
            </a:pPr>
            <a:endParaRPr lang="en-US" altLang="ja-JP" sz="1700" b="1" dirty="0">
              <a:solidFill>
                <a:srgbClr val="002060"/>
              </a:solidFill>
              <a:latin typeface="メイリオ" panose="020B0604030504040204" pitchFamily="50" charset="-128"/>
              <a:ea typeface="メイリオ" panose="020B0604030504040204" pitchFamily="50" charset="-128"/>
            </a:endParaRPr>
          </a:p>
          <a:p>
            <a:pPr eaLnBrk="1" hangingPunct="1">
              <a:lnSpc>
                <a:spcPct val="80000"/>
              </a:lnSpc>
              <a:spcBef>
                <a:spcPts val="0"/>
              </a:spcBef>
            </a:pPr>
            <a:endParaRPr lang="en-US" altLang="ja-JP" sz="1700" b="1" dirty="0" smtClean="0">
              <a:solidFill>
                <a:srgbClr val="002060"/>
              </a:solidFill>
              <a:latin typeface="メイリオ" panose="020B0604030504040204" pitchFamily="50" charset="-128"/>
              <a:ea typeface="メイリオ" panose="020B0604030504040204" pitchFamily="50" charset="-128"/>
            </a:endParaRPr>
          </a:p>
          <a:p>
            <a:pPr eaLnBrk="1" hangingPunct="1">
              <a:lnSpc>
                <a:spcPct val="80000"/>
              </a:lnSpc>
              <a:spcBef>
                <a:spcPts val="0"/>
              </a:spcBef>
            </a:pPr>
            <a:endParaRPr lang="en-US" altLang="ja-JP" sz="700" b="1" dirty="0" smtClean="0">
              <a:solidFill>
                <a:srgbClr val="002060"/>
              </a:solidFill>
              <a:latin typeface="メイリオ" panose="020B0604030504040204" pitchFamily="50" charset="-128"/>
              <a:ea typeface="メイリオ" panose="020B0604030504040204" pitchFamily="50" charset="-128"/>
            </a:endParaRPr>
          </a:p>
          <a:p>
            <a:pPr eaLnBrk="1" hangingPunct="1">
              <a:lnSpc>
                <a:spcPct val="80000"/>
              </a:lnSpc>
              <a:spcBef>
                <a:spcPts val="0"/>
              </a:spcBef>
            </a:pPr>
            <a:r>
              <a:rPr lang="en-US" altLang="ja-JP" sz="1700" b="1" dirty="0" smtClean="0">
                <a:solidFill>
                  <a:srgbClr val="002060"/>
                </a:solidFill>
                <a:latin typeface="メイリオ" panose="020B0604030504040204" pitchFamily="50" charset="-128"/>
                <a:ea typeface="メイリオ" panose="020B0604030504040204" pitchFamily="50" charset="-128"/>
              </a:rPr>
              <a:t>【</a:t>
            </a:r>
            <a:r>
              <a:rPr lang="ja-JP" altLang="en-US" sz="1700" b="1" dirty="0">
                <a:solidFill>
                  <a:srgbClr val="002060"/>
                </a:solidFill>
                <a:latin typeface="メイリオ" panose="020B0604030504040204" pitchFamily="50" charset="-128"/>
                <a:ea typeface="メイリオ" panose="020B0604030504040204" pitchFamily="50" charset="-128"/>
              </a:rPr>
              <a:t>機能モデル</a:t>
            </a:r>
            <a:r>
              <a:rPr lang="en-US" altLang="ja-JP" sz="1700" b="1" dirty="0">
                <a:solidFill>
                  <a:srgbClr val="002060"/>
                </a:solidFill>
                <a:latin typeface="メイリオ" panose="020B0604030504040204" pitchFamily="50" charset="-128"/>
                <a:ea typeface="メイリオ" panose="020B0604030504040204" pitchFamily="50" charset="-128"/>
              </a:rPr>
              <a:t>】</a:t>
            </a:r>
            <a:r>
              <a:rPr lang="ja-JP" altLang="en-US" dirty="0">
                <a:solidFill>
                  <a:srgbClr val="002060"/>
                </a:solidFill>
                <a:latin typeface="メイリオ" panose="020B0604030504040204" pitchFamily="50" charset="-128"/>
                <a:ea typeface="メイリオ" panose="020B0604030504040204" pitchFamily="50" charset="-128"/>
              </a:rPr>
              <a:t>　</a:t>
            </a:r>
            <a:endParaRPr lang="en-US" altLang="ja-JP" dirty="0">
              <a:solidFill>
                <a:srgbClr val="002060"/>
              </a:solidFill>
              <a:latin typeface="メイリオ" panose="020B0604030504040204" pitchFamily="50" charset="-128"/>
              <a:ea typeface="メイリオ" panose="020B0604030504040204" pitchFamily="50" charset="-128"/>
            </a:endParaRPr>
          </a:p>
          <a:p>
            <a:pPr marL="285750" indent="-285750" defTabSz="914400" eaLnBrk="1" hangingPunct="1">
              <a:spcBef>
                <a:spcPts val="0"/>
              </a:spcBef>
              <a:buFont typeface="Arial" panose="020B0604020202020204" pitchFamily="34" charset="0"/>
              <a:buChar char="•"/>
            </a:pPr>
            <a:r>
              <a:rPr lang="ja-JP" altLang="en-US" dirty="0" smtClean="0">
                <a:latin typeface="メイリオ" panose="020B0604030504040204" pitchFamily="50" charset="-128"/>
                <a:ea typeface="メイリオ" panose="020B0604030504040204" pitchFamily="50" charset="-128"/>
              </a:rPr>
              <a:t>「</a:t>
            </a:r>
            <a:r>
              <a:rPr lang="en-US" altLang="ja-JP" dirty="0" smtClean="0">
                <a:latin typeface="メイリオ" panose="020B0604030504040204" pitchFamily="50" charset="-128"/>
                <a:ea typeface="メイリオ" panose="020B0604030504040204" pitchFamily="50" charset="-128"/>
              </a:rPr>
              <a:t>L</a:t>
            </a:r>
            <a:r>
              <a:rPr lang="ja-JP" altLang="en-US" dirty="0" smtClean="0">
                <a:latin typeface="メイリオ" panose="020B0604030504040204" pitchFamily="50" charset="-128"/>
                <a:ea typeface="メイリオ" panose="020B0604030504040204" pitchFamily="50" charset="-128"/>
              </a:rPr>
              <a:t>＋</a:t>
            </a:r>
            <a:r>
              <a:rPr lang="en-US" altLang="ja-JP" dirty="0" smtClean="0">
                <a:latin typeface="メイリオ" panose="020B0604030504040204" pitchFamily="50" charset="-128"/>
                <a:ea typeface="メイリオ" panose="020B0604030504040204" pitchFamily="50" charset="-128"/>
              </a:rPr>
              <a:t>R</a:t>
            </a:r>
            <a:r>
              <a:rPr lang="ja-JP" altLang="en-US" dirty="0" smtClean="0">
                <a:latin typeface="メイリオ" panose="020B0604030504040204" pitchFamily="50" charset="-128"/>
                <a:ea typeface="メイリオ" panose="020B0604030504040204" pitchFamily="50" charset="-128"/>
              </a:rPr>
              <a:t>コースを</a:t>
            </a:r>
            <a:r>
              <a:rPr lang="en-US" altLang="ja-JP" dirty="0" smtClean="0">
                <a:latin typeface="メイリオ" panose="020B0604030504040204" pitchFamily="50" charset="-128"/>
                <a:ea typeface="メイリオ" panose="020B0604030504040204" pitchFamily="50" charset="-128"/>
              </a:rPr>
              <a:t>44.2</a:t>
            </a:r>
            <a:r>
              <a:rPr lang="ja-JP" altLang="en-US" dirty="0" smtClean="0">
                <a:latin typeface="メイリオ" panose="020B0604030504040204" pitchFamily="50" charset="-128"/>
                <a:ea typeface="メイリオ" panose="020B0604030504040204" pitchFamily="50" charset="-128"/>
              </a:rPr>
              <a:t>秒以内で完走する」</a:t>
            </a:r>
            <a:r>
              <a:rPr lang="ja-JP" altLang="en-US" dirty="0">
                <a:latin typeface="メイリオ" panose="020B0604030504040204" pitchFamily="50" charset="-128"/>
                <a:ea typeface="メイリオ" panose="020B0604030504040204" pitchFamily="50" charset="-128"/>
              </a:rPr>
              <a:t>を上位要求と</a:t>
            </a:r>
            <a:r>
              <a:rPr lang="ja-JP" altLang="en-US" dirty="0" smtClean="0">
                <a:latin typeface="メイリオ" panose="020B0604030504040204" pitchFamily="50" charset="-128"/>
                <a:ea typeface="メイリオ" panose="020B0604030504040204" pitchFamily="50" charset="-128"/>
              </a:rPr>
              <a:t>して細分化し必要</a:t>
            </a:r>
            <a:r>
              <a:rPr lang="ja-JP" altLang="en-US" dirty="0">
                <a:latin typeface="メイリオ" panose="020B0604030504040204" pitchFamily="50" charset="-128"/>
                <a:ea typeface="メイリオ" panose="020B0604030504040204" pitchFamily="50" charset="-128"/>
              </a:rPr>
              <a:t>な要素技術</a:t>
            </a:r>
            <a:r>
              <a:rPr lang="ja-JP" altLang="en-US" dirty="0" smtClean="0">
                <a:latin typeface="メイリオ" panose="020B0604030504040204" pitchFamily="50" charset="-128"/>
                <a:ea typeface="メイリオ" panose="020B0604030504040204" pitchFamily="50" charset="-128"/>
              </a:rPr>
              <a:t>を</a:t>
            </a:r>
            <a:r>
              <a:rPr lang="en-US" altLang="ja-JP" dirty="0" smtClean="0">
                <a:latin typeface="メイリオ" panose="020B0604030504040204" pitchFamily="50" charset="-128"/>
                <a:ea typeface="メイリオ" panose="020B0604030504040204" pitchFamily="50" charset="-128"/>
              </a:rPr>
              <a:t>1.1-A </a:t>
            </a:r>
            <a:r>
              <a:rPr lang="ja-JP" altLang="en-US" dirty="0" smtClean="0">
                <a:latin typeface="メイリオ" panose="020B0604030504040204" pitchFamily="50" charset="-128"/>
                <a:ea typeface="メイリオ" panose="020B0604030504040204" pitchFamily="50" charset="-128"/>
              </a:rPr>
              <a:t>要求図に洗い出した。</a:t>
            </a:r>
            <a:endParaRPr lang="en-US" altLang="ja-JP" dirty="0" smtClean="0">
              <a:latin typeface="メイリオ" panose="020B0604030504040204" pitchFamily="50" charset="-128"/>
              <a:ea typeface="メイリオ" panose="020B0604030504040204" pitchFamily="50" charset="-128"/>
            </a:endParaRPr>
          </a:p>
          <a:p>
            <a:pPr marL="285750" indent="-285750" defTabSz="914400" eaLnBrk="1" hangingPunct="1">
              <a:spcBef>
                <a:spcPts val="0"/>
              </a:spcBef>
              <a:buFont typeface="Arial" panose="020B0604020202020204" pitchFamily="34" charset="0"/>
              <a:buChar char="•"/>
            </a:pPr>
            <a:r>
              <a:rPr lang="ja-JP" altLang="en-US" dirty="0" smtClean="0">
                <a:latin typeface="メイリオ" panose="020B0604030504040204" pitchFamily="50" charset="-128"/>
                <a:ea typeface="メイリオ" panose="020B0604030504040204" pitchFamily="50" charset="-128"/>
              </a:rPr>
              <a:t>走行体</a:t>
            </a:r>
            <a:r>
              <a:rPr lang="ja-JP" altLang="en-US" dirty="0">
                <a:latin typeface="メイリオ" panose="020B0604030504040204" pitchFamily="50" charset="-128"/>
                <a:ea typeface="メイリオ" panose="020B0604030504040204" pitchFamily="50" charset="-128"/>
              </a:rPr>
              <a:t>が提供する機能</a:t>
            </a:r>
            <a:r>
              <a:rPr lang="ja-JP" altLang="en-US" dirty="0" smtClean="0">
                <a:latin typeface="メイリオ" panose="020B0604030504040204" pitchFamily="50" charset="-128"/>
                <a:ea typeface="メイリオ" panose="020B0604030504040204" pitchFamily="50" charset="-128"/>
              </a:rPr>
              <a:t>を</a:t>
            </a:r>
            <a:r>
              <a:rPr lang="en-US" altLang="ja-JP" dirty="0" smtClean="0">
                <a:latin typeface="メイリオ" panose="020B0604030504040204" pitchFamily="50" charset="-128"/>
                <a:ea typeface="メイリオ" panose="020B0604030504040204" pitchFamily="50" charset="-128"/>
              </a:rPr>
              <a:t>1.1-B </a:t>
            </a:r>
            <a:r>
              <a:rPr lang="ja-JP" altLang="en-US" dirty="0" smtClean="0">
                <a:latin typeface="メイリオ" panose="020B0604030504040204" pitchFamily="50" charset="-128"/>
                <a:ea typeface="メイリオ" panose="020B0604030504040204" pitchFamily="50" charset="-128"/>
              </a:rPr>
              <a:t>ユースケース図に表し</a:t>
            </a:r>
            <a:r>
              <a:rPr lang="ja-JP" altLang="en-US" dirty="0">
                <a:latin typeface="メイリオ" panose="020B0604030504040204" pitchFamily="50" charset="-128"/>
                <a:ea typeface="メイリオ" panose="020B0604030504040204" pitchFamily="50" charset="-128"/>
              </a:rPr>
              <a:t>、</a:t>
            </a:r>
            <a:r>
              <a:rPr lang="ja-JP" altLang="en-US" dirty="0" smtClean="0">
                <a:latin typeface="メイリオ" panose="020B0604030504040204" pitchFamily="50" charset="-128"/>
                <a:ea typeface="メイリオ" panose="020B0604030504040204" pitchFamily="50" charset="-128"/>
              </a:rPr>
              <a:t>必要</a:t>
            </a:r>
            <a:r>
              <a:rPr lang="ja-JP" altLang="en-US" dirty="0">
                <a:latin typeface="メイリオ" panose="020B0604030504040204" pitchFamily="50" charset="-128"/>
                <a:ea typeface="メイリオ" panose="020B0604030504040204" pitchFamily="50" charset="-128"/>
              </a:rPr>
              <a:t>な処理の流れ</a:t>
            </a:r>
            <a:r>
              <a:rPr lang="ja-JP" altLang="en-US" dirty="0" smtClean="0">
                <a:latin typeface="メイリオ" panose="020B0604030504040204" pitchFamily="50" charset="-128"/>
                <a:ea typeface="メイリオ" panose="020B0604030504040204" pitchFamily="50" charset="-128"/>
              </a:rPr>
              <a:t>を</a:t>
            </a:r>
            <a:r>
              <a:rPr lang="en-US" altLang="ja-JP" dirty="0" smtClean="0">
                <a:latin typeface="メイリオ" panose="020B0604030504040204" pitchFamily="50" charset="-128"/>
                <a:ea typeface="メイリオ" panose="020B0604030504040204" pitchFamily="50" charset="-128"/>
              </a:rPr>
              <a:t>1.2 </a:t>
            </a:r>
            <a:r>
              <a:rPr lang="ja-JP" altLang="en-US" dirty="0" smtClean="0">
                <a:latin typeface="メイリオ" panose="020B0604030504040204" pitchFamily="50" charset="-128"/>
                <a:ea typeface="メイリオ" panose="020B0604030504040204" pitchFamily="50" charset="-128"/>
              </a:rPr>
              <a:t>アクティビティ図</a:t>
            </a:r>
            <a:r>
              <a:rPr lang="ja-JP" altLang="en-US" dirty="0">
                <a:latin typeface="メイリオ" panose="020B0604030504040204" pitchFamily="50" charset="-128"/>
                <a:ea typeface="メイリオ" panose="020B0604030504040204" pitchFamily="50" charset="-128"/>
              </a:rPr>
              <a:t>に</a:t>
            </a:r>
            <a:r>
              <a:rPr lang="ja-JP" altLang="en-US" dirty="0" smtClean="0">
                <a:latin typeface="メイリオ" panose="020B0604030504040204" pitchFamily="50" charset="-128"/>
                <a:ea typeface="メイリオ" panose="020B0604030504040204" pitchFamily="50" charset="-128"/>
              </a:rPr>
              <a:t>表した</a:t>
            </a:r>
            <a:r>
              <a:rPr lang="ja-JP" altLang="en-US" dirty="0">
                <a:latin typeface="メイリオ" panose="020B0604030504040204" pitchFamily="50" charset="-128"/>
                <a:ea typeface="メイリオ" panose="020B0604030504040204" pitchFamily="50" charset="-128"/>
              </a:rPr>
              <a:t>。</a:t>
            </a:r>
          </a:p>
          <a:p>
            <a:pPr>
              <a:spcBef>
                <a:spcPts val="0"/>
              </a:spcBef>
            </a:pPr>
            <a:endParaRPr lang="en-US" altLang="ja-JP" sz="500" dirty="0">
              <a:latin typeface="メイリオ" panose="020B0604030504040204" pitchFamily="50" charset="-128"/>
              <a:ea typeface="メイリオ" panose="020B0604030504040204" pitchFamily="50" charset="-128"/>
            </a:endParaRPr>
          </a:p>
          <a:p>
            <a:pPr lvl="0" indent="0" defTabSz="914400" eaLnBrk="1" hangingPunct="1">
              <a:spcBef>
                <a:spcPts val="0"/>
              </a:spcBef>
            </a:pPr>
            <a:endParaRPr lang="en-US" altLang="ja-JP" sz="200" dirty="0">
              <a:latin typeface="メイリオ" panose="020B0604030504040204" pitchFamily="50" charset="-128"/>
              <a:ea typeface="メイリオ" panose="020B0604030504040204" pitchFamily="50" charset="-128"/>
            </a:endParaRPr>
          </a:p>
          <a:p>
            <a:pPr lvl="0" indent="0" defTabSz="914400" eaLnBrk="1" hangingPunct="1">
              <a:lnSpc>
                <a:spcPct val="80000"/>
              </a:lnSpc>
              <a:spcBef>
                <a:spcPts val="0"/>
              </a:spcBef>
            </a:pPr>
            <a:r>
              <a:rPr lang="en-US" altLang="ja-JP" sz="1700" b="1" dirty="0" smtClean="0">
                <a:solidFill>
                  <a:srgbClr val="002060"/>
                </a:solidFill>
                <a:latin typeface="メイリオ" panose="020B0604030504040204" pitchFamily="50" charset="-128"/>
                <a:ea typeface="メイリオ" panose="020B0604030504040204" pitchFamily="50" charset="-128"/>
              </a:rPr>
              <a:t>【</a:t>
            </a:r>
            <a:r>
              <a:rPr lang="ja-JP" altLang="en-US" sz="1700" b="1" dirty="0" smtClean="0">
                <a:solidFill>
                  <a:srgbClr val="002060"/>
                </a:solidFill>
                <a:latin typeface="メイリオ" panose="020B0604030504040204" pitchFamily="50" charset="-128"/>
                <a:ea typeface="メイリオ" panose="020B0604030504040204" pitchFamily="50" charset="-128"/>
              </a:rPr>
              <a:t>構造モデル</a:t>
            </a:r>
            <a:r>
              <a:rPr lang="en-US" altLang="ja-JP" sz="1700" b="1" dirty="0" smtClean="0">
                <a:solidFill>
                  <a:srgbClr val="002060"/>
                </a:solidFill>
                <a:latin typeface="メイリオ" panose="020B0604030504040204" pitchFamily="50" charset="-128"/>
                <a:ea typeface="メイリオ" panose="020B0604030504040204" pitchFamily="50" charset="-128"/>
              </a:rPr>
              <a:t>】</a:t>
            </a:r>
            <a:endParaRPr lang="en-US" altLang="ja-JP" sz="1700" b="1" dirty="0">
              <a:solidFill>
                <a:srgbClr val="002060"/>
              </a:solidFill>
              <a:latin typeface="メイリオ" panose="020B0604030504040204" pitchFamily="50" charset="-128"/>
              <a:ea typeface="メイリオ" panose="020B0604030504040204" pitchFamily="50" charset="-128"/>
            </a:endParaRPr>
          </a:p>
          <a:p>
            <a:pPr marL="285750" indent="-285750" eaLnBrk="1" hangingPunct="1">
              <a:spcBef>
                <a:spcPts val="0"/>
              </a:spcBef>
              <a:buFont typeface="Arial" panose="020B0604020202020204" pitchFamily="34" charset="0"/>
              <a:buChar char="•"/>
            </a:pPr>
            <a:r>
              <a:rPr lang="ja-JP" altLang="en-US" dirty="0" smtClean="0">
                <a:latin typeface="メイリオ" panose="020B0604030504040204" pitchFamily="50" charset="-128"/>
                <a:ea typeface="メイリオ" panose="020B0604030504040204" pitchFamily="50" charset="-128"/>
              </a:rPr>
              <a:t>要求図</a:t>
            </a:r>
            <a:r>
              <a:rPr lang="ja-JP" altLang="en-US" dirty="0">
                <a:latin typeface="メイリオ" panose="020B0604030504040204" pitchFamily="50" charset="-128"/>
                <a:ea typeface="メイリオ" panose="020B0604030504040204" pitchFamily="50" charset="-128"/>
              </a:rPr>
              <a:t>で</a:t>
            </a:r>
            <a:r>
              <a:rPr lang="ja-JP" altLang="en-US" dirty="0" smtClean="0">
                <a:latin typeface="メイリオ" panose="020B0604030504040204" pitchFamily="50" charset="-128"/>
                <a:ea typeface="メイリオ" panose="020B0604030504040204" pitchFamily="50" charset="-128"/>
              </a:rPr>
              <a:t>洗い出した要素技術を</a:t>
            </a:r>
            <a:r>
              <a:rPr lang="ja-JP" altLang="en-US" dirty="0">
                <a:latin typeface="メイリオ" panose="020B0604030504040204" pitchFamily="50" charset="-128"/>
                <a:ea typeface="メイリオ" panose="020B0604030504040204" pitchFamily="50" charset="-128"/>
              </a:rPr>
              <a:t>実現するため</a:t>
            </a:r>
            <a:r>
              <a:rPr lang="ja-JP" altLang="en-US" dirty="0" smtClean="0">
                <a:latin typeface="メイリオ" panose="020B0604030504040204" pitchFamily="50" charset="-128"/>
                <a:ea typeface="メイリオ" panose="020B0604030504040204" pitchFamily="50" charset="-128"/>
              </a:rPr>
              <a:t>に全体の構造を</a:t>
            </a:r>
            <a:r>
              <a:rPr lang="en-US" altLang="ja-JP" dirty="0" smtClean="0">
                <a:latin typeface="メイリオ" panose="020B0604030504040204" pitchFamily="50" charset="-128"/>
                <a:ea typeface="メイリオ" panose="020B0604030504040204" pitchFamily="50" charset="-128"/>
              </a:rPr>
              <a:t>2.1 </a:t>
            </a:r>
            <a:r>
              <a:rPr lang="ja-JP" altLang="en-US" dirty="0" smtClean="0">
                <a:latin typeface="メイリオ" panose="020B0604030504040204" pitchFamily="50" charset="-128"/>
                <a:ea typeface="メイリオ" panose="020B0604030504040204" pitchFamily="50" charset="-128"/>
              </a:rPr>
              <a:t>パッケージ図に、詳細な構造を</a:t>
            </a:r>
            <a:r>
              <a:rPr lang="en-US" altLang="ja-JP" dirty="0" smtClean="0">
                <a:latin typeface="メイリオ" panose="020B0604030504040204" pitchFamily="50" charset="-128"/>
                <a:ea typeface="メイリオ" panose="020B0604030504040204" pitchFamily="50" charset="-128"/>
              </a:rPr>
              <a:t>2.2</a:t>
            </a:r>
            <a:r>
              <a:rPr lang="ja-JP" altLang="en-US" dirty="0" smtClean="0">
                <a:latin typeface="メイリオ" panose="020B0604030504040204" pitchFamily="50" charset="-128"/>
                <a:ea typeface="メイリオ" panose="020B0604030504040204" pitchFamily="50" charset="-128"/>
              </a:rPr>
              <a:t> クラス図で示した。</a:t>
            </a:r>
            <a:endParaRPr lang="en-US" altLang="ja-JP" dirty="0" smtClean="0">
              <a:latin typeface="メイリオ" panose="020B0604030504040204" pitchFamily="50" charset="-128"/>
              <a:ea typeface="メイリオ" panose="020B0604030504040204" pitchFamily="50" charset="-128"/>
            </a:endParaRPr>
          </a:p>
          <a:p>
            <a:pPr marL="285750" indent="-285750" eaLnBrk="1" hangingPunct="1">
              <a:spcBef>
                <a:spcPts val="0"/>
              </a:spcBef>
              <a:buFont typeface="Arial" panose="020B0604020202020204" pitchFamily="34" charset="0"/>
              <a:buChar char="•"/>
            </a:pPr>
            <a:endParaRPr lang="en-US" altLang="ja-JP" dirty="0">
              <a:latin typeface="メイリオ" panose="020B0604030504040204" pitchFamily="50" charset="-128"/>
              <a:ea typeface="メイリオ" panose="020B0604030504040204" pitchFamily="50" charset="-128"/>
            </a:endParaRPr>
          </a:p>
          <a:p>
            <a:pPr marL="285750" indent="-285750" eaLnBrk="1" hangingPunct="1">
              <a:spcBef>
                <a:spcPts val="0"/>
              </a:spcBef>
              <a:buFont typeface="Arial" panose="020B0604020202020204" pitchFamily="34" charset="0"/>
              <a:buChar char="•"/>
            </a:pPr>
            <a:r>
              <a:rPr lang="ja-JP" altLang="en-US" dirty="0" smtClean="0">
                <a:latin typeface="メイリオ" panose="020B0604030504040204" pitchFamily="50" charset="-128"/>
                <a:ea typeface="メイリオ" panose="020B0604030504040204" pitchFamily="50" charset="-128"/>
              </a:rPr>
              <a:t>「</a:t>
            </a:r>
            <a:r>
              <a:rPr lang="ja-JP" altLang="en-US" b="1" dirty="0" smtClean="0">
                <a:solidFill>
                  <a:srgbClr val="FF0000"/>
                </a:solidFill>
                <a:latin typeface="メイリオ" panose="020B0604030504040204" pitchFamily="50" charset="-128"/>
                <a:ea typeface="メイリオ" panose="020B0604030504040204" pitchFamily="50" charset="-128"/>
              </a:rPr>
              <a:t>高速化</a:t>
            </a:r>
            <a:r>
              <a:rPr lang="ja-JP" altLang="en-US" dirty="0" smtClean="0">
                <a:latin typeface="メイリオ" panose="020B0604030504040204" pitchFamily="50" charset="-128"/>
                <a:ea typeface="メイリオ" panose="020B0604030504040204" pitchFamily="50" charset="-128"/>
              </a:rPr>
              <a:t>」と「</a:t>
            </a:r>
            <a:r>
              <a:rPr lang="ja-JP" altLang="en-US" b="1" dirty="0" smtClean="0">
                <a:solidFill>
                  <a:srgbClr val="00CC66"/>
                </a:solidFill>
                <a:latin typeface="メイリオ" panose="020B0604030504040204" pitchFamily="50" charset="-128"/>
                <a:ea typeface="メイリオ" panose="020B0604030504040204" pitchFamily="50" charset="-128"/>
              </a:rPr>
              <a:t>安定化</a:t>
            </a:r>
            <a:r>
              <a:rPr lang="ja-JP" altLang="en-US" dirty="0" smtClean="0">
                <a:latin typeface="メイリオ" panose="020B0604030504040204" pitchFamily="50" charset="-128"/>
                <a:ea typeface="メイリオ" panose="020B0604030504040204" pitchFamily="50" charset="-128"/>
              </a:rPr>
              <a:t>」の両立を実現するため、区間ごとに設定したパラメータに基づいて制御</a:t>
            </a:r>
            <a:r>
              <a:rPr lang="ja-JP" altLang="en-US" dirty="0">
                <a:latin typeface="メイリオ" panose="020B0604030504040204" pitchFamily="50" charset="-128"/>
                <a:ea typeface="メイリオ" panose="020B0604030504040204" pitchFamily="50" charset="-128"/>
              </a:rPr>
              <a:t>を</a:t>
            </a:r>
            <a:r>
              <a:rPr lang="ja-JP" altLang="en-US" dirty="0" smtClean="0">
                <a:latin typeface="メイリオ" panose="020B0604030504040204" pitchFamily="50" charset="-128"/>
                <a:ea typeface="メイリオ" panose="020B0604030504040204" pitchFamily="50" charset="-128"/>
              </a:rPr>
              <a:t>行う機能を「区間監視」クラスに示した。</a:t>
            </a:r>
            <a:endParaRPr lang="en-US" altLang="ja-JP" dirty="0">
              <a:latin typeface="メイリオ" panose="020B0604030504040204" pitchFamily="50" charset="-128"/>
              <a:ea typeface="メイリオ" panose="020B0604030504040204" pitchFamily="50" charset="-128"/>
            </a:endParaRPr>
          </a:p>
          <a:p>
            <a:pPr marL="285750" indent="-285750" eaLnBrk="1" hangingPunct="1">
              <a:spcBef>
                <a:spcPts val="0"/>
              </a:spcBef>
              <a:buFont typeface="Arial" panose="020B0604020202020204" pitchFamily="34" charset="0"/>
              <a:buChar char="•"/>
            </a:pPr>
            <a:r>
              <a:rPr lang="ja-JP" altLang="en-US" dirty="0" smtClean="0">
                <a:latin typeface="メイリオ" panose="020B0604030504040204" pitchFamily="50" charset="-128"/>
                <a:ea typeface="メイリオ" panose="020B0604030504040204" pitchFamily="50" charset="-128"/>
              </a:rPr>
              <a:t>「</a:t>
            </a:r>
            <a:r>
              <a:rPr lang="ja-JP" altLang="en-US" b="1" dirty="0">
                <a:solidFill>
                  <a:srgbClr val="00CC66"/>
                </a:solidFill>
                <a:latin typeface="メイリオ" panose="020B0604030504040204" pitchFamily="50" charset="-128"/>
                <a:ea typeface="メイリオ" panose="020B0604030504040204" pitchFamily="50" charset="-128"/>
              </a:rPr>
              <a:t>安定化</a:t>
            </a:r>
            <a:r>
              <a:rPr lang="ja-JP" altLang="en-US" dirty="0">
                <a:latin typeface="メイリオ" panose="020B0604030504040204" pitchFamily="50" charset="-128"/>
                <a:ea typeface="メイリオ" panose="020B0604030504040204" pitchFamily="50" charset="-128"/>
              </a:rPr>
              <a:t>」を</a:t>
            </a:r>
            <a:r>
              <a:rPr lang="ja-JP" altLang="en-US" dirty="0" smtClean="0">
                <a:latin typeface="メイリオ" panose="020B0604030504040204" pitchFamily="50" charset="-128"/>
                <a:ea typeface="メイリオ" panose="020B0604030504040204" pitchFamily="50" charset="-128"/>
              </a:rPr>
              <a:t>実現するため、デバイス</a:t>
            </a:r>
            <a:r>
              <a:rPr lang="ja-JP" altLang="en-US" dirty="0">
                <a:latin typeface="メイリオ" panose="020B0604030504040204" pitchFamily="50" charset="-128"/>
                <a:ea typeface="メイリオ" panose="020B0604030504040204" pitchFamily="50" charset="-128"/>
              </a:rPr>
              <a:t>から取得する情報を同期</a:t>
            </a:r>
            <a:r>
              <a:rPr lang="ja-JP" altLang="en-US" dirty="0" smtClean="0">
                <a:latin typeface="メイリオ" panose="020B0604030504040204" pitchFamily="50" charset="-128"/>
                <a:ea typeface="メイリオ" panose="020B0604030504040204" pitchFamily="50" charset="-128"/>
              </a:rPr>
              <a:t>する機能</a:t>
            </a:r>
            <a:r>
              <a:rPr lang="ja-JP" altLang="en-US" dirty="0">
                <a:latin typeface="メイリオ" panose="020B0604030504040204" pitchFamily="50" charset="-128"/>
                <a:ea typeface="メイリオ" panose="020B0604030504040204" pitchFamily="50" charset="-128"/>
              </a:rPr>
              <a:t>を</a:t>
            </a:r>
            <a:r>
              <a:rPr lang="ja-JP" altLang="en-US" dirty="0" smtClean="0">
                <a:latin typeface="メイリオ" panose="020B0604030504040204" pitchFamily="50" charset="-128"/>
                <a:ea typeface="メイリオ" panose="020B0604030504040204" pitchFamily="50" charset="-128"/>
              </a:rPr>
              <a:t>「走行体情報」クラスに示した。</a:t>
            </a:r>
            <a:endParaRPr lang="en-US" altLang="ja-JP" dirty="0" smtClean="0">
              <a:latin typeface="メイリオ" panose="020B0604030504040204" pitchFamily="50" charset="-128"/>
              <a:ea typeface="メイリオ" panose="020B0604030504040204" pitchFamily="50" charset="-128"/>
            </a:endParaRPr>
          </a:p>
          <a:p>
            <a:pPr>
              <a:spcBef>
                <a:spcPts val="0"/>
              </a:spcBef>
            </a:pPr>
            <a:endParaRPr lang="en-US" altLang="ja-JP" sz="500" dirty="0" smtClean="0">
              <a:latin typeface="メイリオ" panose="020B0604030504040204" pitchFamily="50" charset="-128"/>
              <a:ea typeface="メイリオ" panose="020B0604030504040204" pitchFamily="50" charset="-128"/>
            </a:endParaRPr>
          </a:p>
          <a:p>
            <a:pPr indent="0" eaLnBrk="1" hangingPunct="1">
              <a:spcBef>
                <a:spcPts val="0"/>
              </a:spcBef>
            </a:pPr>
            <a:endParaRPr lang="en-US" altLang="ja-JP" sz="400" dirty="0">
              <a:latin typeface="メイリオ" panose="020B0604030504040204" pitchFamily="50" charset="-128"/>
              <a:ea typeface="メイリオ" panose="020B0604030504040204" pitchFamily="50" charset="-128"/>
            </a:endParaRPr>
          </a:p>
          <a:p>
            <a:pPr indent="0" eaLnBrk="1" hangingPunct="1">
              <a:lnSpc>
                <a:spcPct val="80000"/>
              </a:lnSpc>
              <a:spcBef>
                <a:spcPts val="0"/>
              </a:spcBef>
            </a:pPr>
            <a:endParaRPr lang="en-US" altLang="ja-JP" sz="200" dirty="0">
              <a:latin typeface="メイリオ" panose="020B0604030504040204" pitchFamily="50" charset="-128"/>
              <a:ea typeface="メイリオ" panose="020B0604030504040204" pitchFamily="50" charset="-128"/>
            </a:endParaRPr>
          </a:p>
          <a:p>
            <a:pPr indent="0" eaLnBrk="1" hangingPunct="1">
              <a:lnSpc>
                <a:spcPct val="80000"/>
              </a:lnSpc>
              <a:spcBef>
                <a:spcPts val="0"/>
              </a:spcBef>
            </a:pPr>
            <a:r>
              <a:rPr lang="en-US" altLang="ja-JP" sz="1700" b="1" dirty="0">
                <a:solidFill>
                  <a:srgbClr val="002060"/>
                </a:solidFill>
                <a:latin typeface="メイリオ" panose="020B0604030504040204" pitchFamily="50" charset="-128"/>
                <a:ea typeface="メイリオ" panose="020B0604030504040204" pitchFamily="50" charset="-128"/>
              </a:rPr>
              <a:t>【</a:t>
            </a:r>
            <a:r>
              <a:rPr lang="ja-JP" altLang="en-US" sz="1700" b="1" dirty="0">
                <a:solidFill>
                  <a:srgbClr val="002060"/>
                </a:solidFill>
                <a:latin typeface="メイリオ" panose="020B0604030504040204" pitchFamily="50" charset="-128"/>
                <a:ea typeface="メイリオ" panose="020B0604030504040204" pitchFamily="50" charset="-128"/>
              </a:rPr>
              <a:t>振る舞いモデル</a:t>
            </a:r>
            <a:r>
              <a:rPr lang="en-US" altLang="ja-JP" sz="1700" b="1" dirty="0">
                <a:solidFill>
                  <a:srgbClr val="002060"/>
                </a:solidFill>
                <a:latin typeface="メイリオ" panose="020B0604030504040204" pitchFamily="50" charset="-128"/>
                <a:ea typeface="メイリオ" panose="020B0604030504040204" pitchFamily="50" charset="-128"/>
              </a:rPr>
              <a:t>】</a:t>
            </a:r>
          </a:p>
          <a:p>
            <a:pPr marL="285750" indent="-285750" eaLnBrk="1" hangingPunct="1">
              <a:spcBef>
                <a:spcPts val="0"/>
              </a:spcBef>
              <a:buFont typeface="Arial" panose="020B0604020202020204" pitchFamily="34" charset="0"/>
              <a:buChar char="•"/>
            </a:pPr>
            <a:r>
              <a:rPr lang="ja-JP" altLang="en-US" dirty="0" smtClean="0">
                <a:latin typeface="メイリオ" panose="020B0604030504040204" pitchFamily="50" charset="-128"/>
                <a:ea typeface="メイリオ" panose="020B0604030504040204" pitchFamily="50" charset="-128"/>
              </a:rPr>
              <a:t>各オブジェクト間</a:t>
            </a:r>
            <a:r>
              <a:rPr lang="ja-JP" altLang="en-US" dirty="0">
                <a:latin typeface="メイリオ" panose="020B0604030504040204" pitchFamily="50" charset="-128"/>
                <a:ea typeface="メイリオ" panose="020B0604030504040204" pitchFamily="50" charset="-128"/>
              </a:rPr>
              <a:t>のメッセージのやり取りを</a:t>
            </a:r>
            <a:r>
              <a:rPr lang="ja-JP" altLang="en-US" dirty="0" smtClean="0">
                <a:latin typeface="メイリオ" panose="020B0604030504040204" pitchFamily="50" charset="-128"/>
                <a:ea typeface="メイリオ" panose="020B0604030504040204" pitchFamily="50" charset="-128"/>
              </a:rPr>
              <a:t>、</a:t>
            </a:r>
            <a:r>
              <a:rPr lang="en-US" altLang="ja-JP" dirty="0" smtClean="0">
                <a:latin typeface="メイリオ" panose="020B0604030504040204" pitchFamily="50" charset="-128"/>
                <a:ea typeface="メイリオ" panose="020B0604030504040204" pitchFamily="50" charset="-128"/>
              </a:rPr>
              <a:t>3.1 </a:t>
            </a:r>
            <a:r>
              <a:rPr lang="ja-JP" altLang="en-US" dirty="0" smtClean="0">
                <a:latin typeface="メイリオ" panose="020B0604030504040204" pitchFamily="50" charset="-128"/>
                <a:ea typeface="メイリオ" panose="020B0604030504040204" pitchFamily="50" charset="-128"/>
              </a:rPr>
              <a:t>シーケンス図</a:t>
            </a:r>
            <a:r>
              <a:rPr lang="ja-JP" altLang="en-US" dirty="0">
                <a:latin typeface="メイリオ" panose="020B0604030504040204" pitchFamily="50" charset="-128"/>
                <a:ea typeface="メイリオ" panose="020B0604030504040204" pitchFamily="50" charset="-128"/>
              </a:rPr>
              <a:t>で詳細に記述した</a:t>
            </a:r>
            <a:r>
              <a:rPr lang="ja-JP" altLang="en-US" dirty="0" smtClean="0">
                <a:latin typeface="メイリオ" panose="020B0604030504040204" pitchFamily="50" charset="-128"/>
                <a:ea typeface="メイリオ" panose="020B0604030504040204" pitchFamily="50" charset="-128"/>
              </a:rPr>
              <a:t>。</a:t>
            </a:r>
            <a:endParaRPr lang="en-US" altLang="ja-JP" dirty="0" smtClean="0">
              <a:latin typeface="メイリオ" panose="020B0604030504040204" pitchFamily="50" charset="-128"/>
              <a:ea typeface="メイリオ" panose="020B0604030504040204" pitchFamily="50" charset="-128"/>
            </a:endParaRPr>
          </a:p>
          <a:p>
            <a:pPr marL="285750" indent="-285750" eaLnBrk="1" hangingPunct="1">
              <a:spcBef>
                <a:spcPts val="0"/>
              </a:spcBef>
              <a:buFont typeface="Arial" panose="020B0604020202020204" pitchFamily="34" charset="0"/>
              <a:buChar char="•"/>
            </a:pPr>
            <a:endParaRPr lang="en-US" altLang="ja-JP" sz="500" dirty="0" smtClean="0">
              <a:latin typeface="メイリオ" panose="020B0604030504040204" pitchFamily="50" charset="-128"/>
              <a:ea typeface="メイリオ" panose="020B0604030504040204" pitchFamily="50" charset="-128"/>
            </a:endParaRPr>
          </a:p>
          <a:p>
            <a:pPr>
              <a:spcBef>
                <a:spcPts val="0"/>
              </a:spcBef>
            </a:pPr>
            <a:r>
              <a:rPr lang="en-US" altLang="ja-JP" sz="1700" b="1" dirty="0" smtClean="0">
                <a:solidFill>
                  <a:srgbClr val="002060"/>
                </a:solidFill>
                <a:latin typeface="メイリオ" panose="020B0604030504040204" pitchFamily="50" charset="-128"/>
                <a:ea typeface="メイリオ" panose="020B0604030504040204" pitchFamily="50" charset="-128"/>
              </a:rPr>
              <a:t>【</a:t>
            </a:r>
            <a:r>
              <a:rPr lang="ja-JP" altLang="en-US" sz="1700" b="1" dirty="0">
                <a:solidFill>
                  <a:srgbClr val="002060"/>
                </a:solidFill>
                <a:latin typeface="メイリオ" panose="020B0604030504040204" pitchFamily="50" charset="-128"/>
                <a:ea typeface="メイリオ" panose="020B0604030504040204" pitchFamily="50" charset="-128"/>
              </a:rPr>
              <a:t>工夫点</a:t>
            </a:r>
            <a:r>
              <a:rPr lang="en-US" altLang="ja-JP" sz="1700" b="1" dirty="0" smtClean="0">
                <a:solidFill>
                  <a:srgbClr val="002060"/>
                </a:solidFill>
                <a:latin typeface="メイリオ" panose="020B0604030504040204" pitchFamily="50" charset="-128"/>
                <a:ea typeface="メイリオ" panose="020B0604030504040204" pitchFamily="50" charset="-128"/>
              </a:rPr>
              <a:t>】</a:t>
            </a:r>
            <a:endParaRPr lang="en-US" altLang="ja-JP" sz="1700" b="1" dirty="0">
              <a:solidFill>
                <a:srgbClr val="002060"/>
              </a:solidFill>
              <a:latin typeface="メイリオ" panose="020B0604030504040204" pitchFamily="50" charset="-128"/>
              <a:ea typeface="メイリオ" panose="020B0604030504040204" pitchFamily="50" charset="-128"/>
            </a:endParaRPr>
          </a:p>
          <a:p>
            <a:pPr marL="285750" indent="-285750" eaLnBrk="1" hangingPunct="1">
              <a:spcBef>
                <a:spcPts val="0"/>
              </a:spcBef>
              <a:buFont typeface="Arial" panose="020B0604020202020204" pitchFamily="34" charset="0"/>
              <a:buChar char="•"/>
            </a:pPr>
            <a:r>
              <a:rPr lang="ja-JP" altLang="en-US" dirty="0" smtClean="0">
                <a:latin typeface="メイリオ" panose="020B0604030504040204" pitchFamily="50" charset="-128"/>
                <a:ea typeface="メイリオ" panose="020B0604030504040204" pitchFamily="50" charset="-128"/>
              </a:rPr>
              <a:t>「</a:t>
            </a:r>
            <a:r>
              <a:rPr lang="ja-JP" altLang="en-US" b="1" dirty="0">
                <a:solidFill>
                  <a:srgbClr val="FF0000"/>
                </a:solidFill>
                <a:latin typeface="メイリオ" panose="020B0604030504040204" pitchFamily="50" charset="-128"/>
                <a:ea typeface="メイリオ" panose="020B0604030504040204" pitchFamily="50" charset="-128"/>
              </a:rPr>
              <a:t>高速化</a:t>
            </a:r>
            <a:r>
              <a:rPr lang="ja-JP" altLang="en-US" dirty="0">
                <a:latin typeface="メイリオ" panose="020B0604030504040204" pitchFamily="50" charset="-128"/>
                <a:ea typeface="メイリオ" panose="020B0604030504040204" pitchFamily="50" charset="-128"/>
              </a:rPr>
              <a:t>」と「</a:t>
            </a:r>
            <a:r>
              <a:rPr lang="ja-JP" altLang="en-US" b="1" dirty="0">
                <a:solidFill>
                  <a:srgbClr val="00B050"/>
                </a:solidFill>
                <a:latin typeface="メイリオ" panose="020B0604030504040204" pitchFamily="50" charset="-128"/>
                <a:ea typeface="メイリオ" panose="020B0604030504040204" pitchFamily="50" charset="-128"/>
              </a:rPr>
              <a:t>安定化</a:t>
            </a:r>
            <a:r>
              <a:rPr lang="ja-JP" altLang="en-US" dirty="0">
                <a:latin typeface="メイリオ" panose="020B0604030504040204" pitchFamily="50" charset="-128"/>
                <a:ea typeface="メイリオ" panose="020B0604030504040204" pitchFamily="50" charset="-128"/>
              </a:rPr>
              <a:t>」を実現するため</a:t>
            </a:r>
            <a:r>
              <a:rPr lang="ja-JP" altLang="en-US" dirty="0" smtClean="0">
                <a:latin typeface="メイリオ" panose="020B0604030504040204" pitchFamily="50" charset="-128"/>
                <a:ea typeface="メイリオ" panose="020B0604030504040204" pitchFamily="50" charset="-128"/>
              </a:rPr>
              <a:t>に「</a:t>
            </a:r>
            <a:r>
              <a:rPr lang="ja-JP" altLang="en-US" dirty="0">
                <a:latin typeface="メイリオ" panose="020B0604030504040204" pitchFamily="50" charset="-128"/>
                <a:ea typeface="メイリオ" panose="020B0604030504040204" pitchFamily="50" charset="-128"/>
              </a:rPr>
              <a:t>曲率制御」と「</a:t>
            </a:r>
            <a:r>
              <a:rPr lang="en-US" altLang="ja-JP" dirty="0">
                <a:latin typeface="メイリオ" panose="020B0604030504040204" pitchFamily="50" charset="-128"/>
                <a:ea typeface="メイリオ" panose="020B0604030504040204" pitchFamily="50" charset="-128"/>
              </a:rPr>
              <a:t>PID</a:t>
            </a:r>
            <a:r>
              <a:rPr lang="ja-JP" altLang="en-US" dirty="0">
                <a:latin typeface="メイリオ" panose="020B0604030504040204" pitchFamily="50" charset="-128"/>
                <a:ea typeface="メイリオ" panose="020B0604030504040204" pitchFamily="50" charset="-128"/>
              </a:rPr>
              <a:t>制御」を導入した</a:t>
            </a:r>
            <a:r>
              <a:rPr lang="ja-JP" altLang="en-US" dirty="0" smtClean="0">
                <a:latin typeface="メイリオ" panose="020B0604030504040204" pitchFamily="50" charset="-128"/>
                <a:ea typeface="メイリオ" panose="020B0604030504040204" pitchFamily="50" charset="-128"/>
              </a:rPr>
              <a:t>。これらの</a:t>
            </a:r>
            <a:r>
              <a:rPr lang="ja-JP" altLang="en-US" dirty="0">
                <a:latin typeface="メイリオ" panose="020B0604030504040204" pitchFamily="50" charset="-128"/>
                <a:ea typeface="メイリオ" panose="020B0604030504040204" pitchFamily="50" charset="-128"/>
              </a:rPr>
              <a:t>制御方法を組み合わせた</a:t>
            </a:r>
            <a:r>
              <a:rPr lang="ja-JP" altLang="en-US" dirty="0" smtClean="0">
                <a:latin typeface="メイリオ" panose="020B0604030504040204" pitchFamily="50" charset="-128"/>
                <a:ea typeface="メイリオ" panose="020B0604030504040204" pitchFamily="50" charset="-128"/>
              </a:rPr>
              <a:t>機能を工夫点に示した。</a:t>
            </a:r>
            <a:endParaRPr lang="en-US" altLang="ja-JP" dirty="0" smtClean="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05080567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8080644" y="5695176"/>
            <a:ext cx="4598955" cy="3890880"/>
          </a:xfrm>
          <a:prstGeom prst="rect">
            <a:avLst/>
          </a:prstGeom>
        </p:spPr>
      </p:pic>
      <p:pic>
        <p:nvPicPr>
          <p:cNvPr id="12" name="図 11"/>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0" y="902008"/>
            <a:ext cx="12801600" cy="4122722"/>
          </a:xfrm>
          <a:prstGeom prst="rect">
            <a:avLst/>
          </a:prstGeom>
        </p:spPr>
      </p:pic>
      <p:pic>
        <p:nvPicPr>
          <p:cNvPr id="4" name="図 3"/>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5584882" y="7044961"/>
            <a:ext cx="2527313" cy="2463671"/>
          </a:xfrm>
          <a:prstGeom prst="rect">
            <a:avLst/>
          </a:prstGeom>
        </p:spPr>
      </p:pic>
      <p:sp>
        <p:nvSpPr>
          <p:cNvPr id="90" name="テキスト ボックス 89"/>
          <p:cNvSpPr txBox="1"/>
          <p:nvPr/>
        </p:nvSpPr>
        <p:spPr>
          <a:xfrm>
            <a:off x="394877" y="5591110"/>
            <a:ext cx="4589003" cy="345508"/>
          </a:xfrm>
          <a:prstGeom prst="rect">
            <a:avLst/>
          </a:prstGeom>
          <a:solidFill>
            <a:srgbClr val="FDE6B6"/>
          </a:solidFill>
          <a:ln>
            <a:solidFill>
              <a:srgbClr val="002060"/>
            </a:solidFill>
          </a:ln>
        </p:spPr>
        <p:txBody>
          <a:bodyPr wrap="square" rtlCol="0">
            <a:noAutofit/>
          </a:bodyPr>
          <a:lstStyle/>
          <a:p>
            <a:endParaRPr kumimoji="1" lang="en-US" altLang="ja-JP" sz="900" b="1" dirty="0" smtClean="0">
              <a:latin typeface="メイリオ" panose="020B0604030504040204" pitchFamily="50" charset="-128"/>
              <a:ea typeface="メイリオ" panose="020B0604030504040204" pitchFamily="50" charset="-128"/>
            </a:endParaRPr>
          </a:p>
        </p:txBody>
      </p:sp>
      <p:sp>
        <p:nvSpPr>
          <p:cNvPr id="155" name="斜め縞 154"/>
          <p:cNvSpPr/>
          <p:nvPr/>
        </p:nvSpPr>
        <p:spPr>
          <a:xfrm flipH="1" flipV="1">
            <a:off x="4373882" y="18163"/>
            <a:ext cx="8419660" cy="816202"/>
          </a:xfrm>
          <a:prstGeom prst="diagStripe">
            <a:avLst>
              <a:gd name="adj" fmla="val 84421"/>
            </a:avLst>
          </a:prstGeom>
          <a:solidFill>
            <a:schemeClr val="accent5">
              <a:lumMod val="60000"/>
              <a:lumOff val="40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5">
              <a:solidFill>
                <a:schemeClr val="tx1"/>
              </a:solidFill>
              <a:latin typeface="メイリオ" panose="020B0604030504040204" pitchFamily="50" charset="-128"/>
              <a:ea typeface="メイリオ" panose="020B0604030504040204" pitchFamily="50" charset="-128"/>
            </a:endParaRPr>
          </a:p>
        </p:txBody>
      </p:sp>
      <p:sp>
        <p:nvSpPr>
          <p:cNvPr id="154" name="斜め縞 153"/>
          <p:cNvSpPr/>
          <p:nvPr/>
        </p:nvSpPr>
        <p:spPr>
          <a:xfrm flipH="1" flipV="1">
            <a:off x="5877306" y="18163"/>
            <a:ext cx="6916236" cy="554615"/>
          </a:xfrm>
          <a:prstGeom prst="diagStripe">
            <a:avLst>
              <a:gd name="adj" fmla="val 84421"/>
            </a:avLst>
          </a:prstGeom>
          <a:solidFill>
            <a:srgbClr val="002060"/>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5">
              <a:solidFill>
                <a:schemeClr val="tx1"/>
              </a:solidFill>
              <a:latin typeface="メイリオ" panose="020B0604030504040204" pitchFamily="50" charset="-128"/>
              <a:ea typeface="メイリオ" panose="020B0604030504040204" pitchFamily="50" charset="-128"/>
            </a:endParaRPr>
          </a:p>
        </p:txBody>
      </p:sp>
      <p:sp>
        <p:nvSpPr>
          <p:cNvPr id="153" name="斜め縞 152"/>
          <p:cNvSpPr/>
          <p:nvPr/>
        </p:nvSpPr>
        <p:spPr>
          <a:xfrm flipH="1" flipV="1">
            <a:off x="2698760" y="10326"/>
            <a:ext cx="10072734" cy="825675"/>
          </a:xfrm>
          <a:prstGeom prst="diagStripe">
            <a:avLst>
              <a:gd name="adj" fmla="val 84421"/>
            </a:avLst>
          </a:prstGeom>
          <a:solidFill>
            <a:schemeClr val="accent5">
              <a:lumMod val="75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5">
              <a:solidFill>
                <a:schemeClr val="tx1"/>
              </a:solidFill>
              <a:latin typeface="メイリオ" panose="020B0604030504040204" pitchFamily="50" charset="-128"/>
              <a:ea typeface="メイリオ" panose="020B0604030504040204" pitchFamily="50" charset="-128"/>
            </a:endParaRPr>
          </a:p>
        </p:txBody>
      </p:sp>
      <p:sp>
        <p:nvSpPr>
          <p:cNvPr id="152" name="斜め縞 151"/>
          <p:cNvSpPr/>
          <p:nvPr/>
        </p:nvSpPr>
        <p:spPr>
          <a:xfrm flipH="1" flipV="1">
            <a:off x="3110127" y="11649"/>
            <a:ext cx="9661368" cy="640257"/>
          </a:xfrm>
          <a:prstGeom prst="diagStripe">
            <a:avLst>
              <a:gd name="adj" fmla="val 84421"/>
            </a:avLst>
          </a:prstGeom>
          <a:solidFill>
            <a:srgbClr val="002060"/>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5">
              <a:solidFill>
                <a:schemeClr val="tx1"/>
              </a:solidFill>
              <a:latin typeface="メイリオ" panose="020B0604030504040204" pitchFamily="50" charset="-128"/>
              <a:ea typeface="メイリオ" panose="020B0604030504040204" pitchFamily="50" charset="-128"/>
            </a:endParaRPr>
          </a:p>
        </p:txBody>
      </p:sp>
      <p:sp>
        <p:nvSpPr>
          <p:cNvPr id="151" name="斜め縞 150"/>
          <p:cNvSpPr/>
          <p:nvPr/>
        </p:nvSpPr>
        <p:spPr>
          <a:xfrm flipH="1" flipV="1">
            <a:off x="336948" y="0"/>
            <a:ext cx="12434544" cy="834365"/>
          </a:xfrm>
          <a:prstGeom prst="diagStripe">
            <a:avLst>
              <a:gd name="adj" fmla="val 84421"/>
            </a:avLst>
          </a:prstGeom>
          <a:solidFill>
            <a:schemeClr val="accent5">
              <a:lumMod val="50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5">
              <a:solidFill>
                <a:schemeClr val="tx1"/>
              </a:solidFill>
              <a:latin typeface="メイリオ" panose="020B0604030504040204" pitchFamily="50" charset="-128"/>
              <a:ea typeface="メイリオ" panose="020B0604030504040204" pitchFamily="50" charset="-128"/>
            </a:endParaRPr>
          </a:p>
        </p:txBody>
      </p:sp>
      <p:sp>
        <p:nvSpPr>
          <p:cNvPr id="148" name="直角三角形 147"/>
          <p:cNvSpPr/>
          <p:nvPr/>
        </p:nvSpPr>
        <p:spPr>
          <a:xfrm flipV="1">
            <a:off x="0" y="10326"/>
            <a:ext cx="12650371" cy="826511"/>
          </a:xfrm>
          <a:prstGeom prst="rtTriangl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5">
              <a:latin typeface="メイリオ" panose="020B0604030504040204" pitchFamily="50" charset="-128"/>
              <a:ea typeface="メイリオ" panose="020B0604030504040204" pitchFamily="50" charset="-128"/>
            </a:endParaRPr>
          </a:p>
        </p:txBody>
      </p:sp>
      <p:sp>
        <p:nvSpPr>
          <p:cNvPr id="169" name="斜め縞 168"/>
          <p:cNvSpPr/>
          <p:nvPr/>
        </p:nvSpPr>
        <p:spPr>
          <a:xfrm flipH="1" flipV="1">
            <a:off x="5725844" y="237150"/>
            <a:ext cx="7067700" cy="587721"/>
          </a:xfrm>
          <a:prstGeom prst="diagStripe">
            <a:avLst>
              <a:gd name="adj" fmla="val 100000"/>
            </a:avLst>
          </a:prstGeom>
          <a:solidFill>
            <a:schemeClr val="accent5">
              <a:lumMod val="60000"/>
              <a:lumOff val="40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5">
              <a:solidFill>
                <a:schemeClr val="tx1"/>
              </a:solidFill>
              <a:latin typeface="メイリオ" panose="020B0604030504040204" pitchFamily="50" charset="-128"/>
              <a:ea typeface="メイリオ" panose="020B0604030504040204" pitchFamily="50" charset="-128"/>
            </a:endParaRPr>
          </a:p>
        </p:txBody>
      </p:sp>
      <p:sp>
        <p:nvSpPr>
          <p:cNvPr id="171" name="斜め縞 170"/>
          <p:cNvSpPr/>
          <p:nvPr/>
        </p:nvSpPr>
        <p:spPr>
          <a:xfrm flipH="1" flipV="1">
            <a:off x="5599095" y="136881"/>
            <a:ext cx="7194449" cy="697483"/>
          </a:xfrm>
          <a:prstGeom prst="diagStripe">
            <a:avLst>
              <a:gd name="adj" fmla="val 84421"/>
            </a:avLst>
          </a:prstGeom>
          <a:solidFill>
            <a:schemeClr val="accent5">
              <a:lumMod val="40000"/>
              <a:lumOff val="60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5">
              <a:solidFill>
                <a:schemeClr val="tx1"/>
              </a:solidFill>
              <a:latin typeface="メイリオ" panose="020B0604030504040204" pitchFamily="50" charset="-128"/>
              <a:ea typeface="メイリオ" panose="020B0604030504040204" pitchFamily="50" charset="-128"/>
            </a:endParaRPr>
          </a:p>
        </p:txBody>
      </p:sp>
      <p:sp>
        <p:nvSpPr>
          <p:cNvPr id="172" name="斜め縞 171"/>
          <p:cNvSpPr/>
          <p:nvPr/>
        </p:nvSpPr>
        <p:spPr>
          <a:xfrm flipH="1" flipV="1">
            <a:off x="6960615" y="103686"/>
            <a:ext cx="5810879" cy="721184"/>
          </a:xfrm>
          <a:prstGeom prst="diagStripe">
            <a:avLst>
              <a:gd name="adj" fmla="val 84421"/>
            </a:avLst>
          </a:prstGeom>
          <a:solidFill>
            <a:schemeClr val="accent5">
              <a:lumMod val="20000"/>
              <a:lumOff val="80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5">
              <a:solidFill>
                <a:schemeClr val="tx1"/>
              </a:solidFill>
              <a:latin typeface="メイリオ" panose="020B0604030504040204" pitchFamily="50" charset="-128"/>
              <a:ea typeface="メイリオ" panose="020B0604030504040204" pitchFamily="50" charset="-128"/>
            </a:endParaRPr>
          </a:p>
        </p:txBody>
      </p:sp>
      <p:graphicFrame>
        <p:nvGraphicFramePr>
          <p:cNvPr id="10" name="表 9"/>
          <p:cNvGraphicFramePr>
            <a:graphicFrameLocks noGrp="1"/>
          </p:cNvGraphicFramePr>
          <p:nvPr>
            <p:extLst>
              <p:ext uri="{D42A27DB-BD31-4B8C-83A1-F6EECF244321}">
                <p14:modId xmlns:p14="http://schemas.microsoft.com/office/powerpoint/2010/main" val="2120785504"/>
              </p:ext>
            </p:extLst>
          </p:nvPr>
        </p:nvGraphicFramePr>
        <p:xfrm>
          <a:off x="9513643" y="973033"/>
          <a:ext cx="3206596" cy="1066800"/>
        </p:xfrm>
        <a:graphic>
          <a:graphicData uri="http://schemas.openxmlformats.org/drawingml/2006/table">
            <a:tbl>
              <a:tblPr firstRow="1">
                <a:tableStyleId>{5940675A-B579-460E-94D1-54222C63F5DA}</a:tableStyleId>
              </a:tblPr>
              <a:tblGrid>
                <a:gridCol w="720000">
                  <a:extLst>
                    <a:ext uri="{9D8B030D-6E8A-4147-A177-3AD203B41FA5}">
                      <a16:colId xmlns:a16="http://schemas.microsoft.com/office/drawing/2014/main" val="2166143331"/>
                    </a:ext>
                  </a:extLst>
                </a:gridCol>
                <a:gridCol w="2486596">
                  <a:extLst>
                    <a:ext uri="{9D8B030D-6E8A-4147-A177-3AD203B41FA5}">
                      <a16:colId xmlns:a16="http://schemas.microsoft.com/office/drawing/2014/main" val="1512236271"/>
                    </a:ext>
                  </a:extLst>
                </a:gridCol>
              </a:tblGrid>
              <a:tr h="208800">
                <a:tc>
                  <a:txBody>
                    <a:bodyPr/>
                    <a:lstStyle/>
                    <a:p>
                      <a:r>
                        <a:rPr kumimoji="1" lang="ja-JP" altLang="en-US" sz="800" dirty="0" smtClean="0">
                          <a:latin typeface="メイリオ" panose="020B0604030504040204" pitchFamily="50" charset="-128"/>
                          <a:ea typeface="メイリオ" panose="020B0604030504040204" pitchFamily="50" charset="-128"/>
                        </a:rPr>
                        <a:t>パッケージ</a:t>
                      </a:r>
                      <a:endParaRPr kumimoji="1" lang="ja-JP" altLang="en-US" sz="800" dirty="0">
                        <a:latin typeface="メイリオ" panose="020B0604030504040204" pitchFamily="50" charset="-128"/>
                        <a:ea typeface="メイリオ" panose="020B0604030504040204" pitchFamily="50" charset="-128"/>
                      </a:endParaRPr>
                    </a:p>
                  </a:txBody>
                  <a:tcPr>
                    <a:solidFill>
                      <a:schemeClr val="accent4"/>
                    </a:solidFill>
                  </a:tcPr>
                </a:tc>
                <a:tc>
                  <a:txBody>
                    <a:bodyPr/>
                    <a:lstStyle/>
                    <a:p>
                      <a:r>
                        <a:rPr kumimoji="1" lang="ja-JP" altLang="en-US" sz="800" dirty="0" smtClean="0">
                          <a:latin typeface="メイリオ" panose="020B0604030504040204" pitchFamily="50" charset="-128"/>
                          <a:ea typeface="メイリオ" panose="020B0604030504040204" pitchFamily="50" charset="-128"/>
                        </a:rPr>
                        <a:t>概要</a:t>
                      </a:r>
                      <a:endParaRPr kumimoji="1" lang="ja-JP" altLang="en-US" sz="800" dirty="0">
                        <a:latin typeface="メイリオ" panose="020B0604030504040204" pitchFamily="50" charset="-128"/>
                        <a:ea typeface="メイリオ" panose="020B0604030504040204" pitchFamily="50" charset="-128"/>
                      </a:endParaRPr>
                    </a:p>
                  </a:txBody>
                  <a:tcPr>
                    <a:solidFill>
                      <a:schemeClr val="accent4"/>
                    </a:solidFill>
                  </a:tcPr>
                </a:tc>
                <a:extLst>
                  <a:ext uri="{0D108BD9-81ED-4DB2-BD59-A6C34878D82A}">
                    <a16:rowId xmlns:a16="http://schemas.microsoft.com/office/drawing/2014/main" val="1823218746"/>
                  </a:ext>
                </a:extLst>
              </a:tr>
              <a:tr h="208800">
                <a:tc>
                  <a:txBody>
                    <a:bodyPr/>
                    <a:lstStyle/>
                    <a:p>
                      <a:r>
                        <a:rPr kumimoji="1" lang="ja-JP" altLang="en-US" sz="800" dirty="0" smtClean="0">
                          <a:latin typeface="メイリオ" panose="020B0604030504040204" pitchFamily="50" charset="-128"/>
                          <a:ea typeface="メイリオ" panose="020B0604030504040204" pitchFamily="50" charset="-128"/>
                        </a:rPr>
                        <a:t>要求</a:t>
                      </a:r>
                      <a:endParaRPr kumimoji="1" lang="ja-JP" altLang="en-US" sz="800" dirty="0">
                        <a:latin typeface="メイリオ" panose="020B0604030504040204" pitchFamily="50" charset="-128"/>
                        <a:ea typeface="メイリオ" panose="020B0604030504040204" pitchFamily="50" charset="-128"/>
                      </a:endParaRPr>
                    </a:p>
                  </a:txBody>
                  <a:tcPr>
                    <a:solidFill>
                      <a:schemeClr val="accent4"/>
                    </a:solidFill>
                  </a:tcPr>
                </a:tc>
                <a:tc>
                  <a:txBody>
                    <a:bodyPr/>
                    <a:lstStyle/>
                    <a:p>
                      <a:r>
                        <a:rPr kumimoji="1" lang="ja-JP" altLang="en-US" sz="800" dirty="0" smtClean="0">
                          <a:latin typeface="メイリオ" panose="020B0604030504040204" pitchFamily="50" charset="-128"/>
                          <a:ea typeface="メイリオ" panose="020B0604030504040204" pitchFamily="50" charset="-128"/>
                        </a:rPr>
                        <a:t>チーム目標を満たすための要求</a:t>
                      </a:r>
                      <a:endParaRPr kumimoji="1" lang="ja-JP" altLang="en-US" sz="8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3807725050"/>
                  </a:ext>
                </a:extLst>
              </a:tr>
              <a:tr h="208800">
                <a:tc>
                  <a:txBody>
                    <a:bodyPr/>
                    <a:lstStyle/>
                    <a:p>
                      <a:r>
                        <a:rPr kumimoji="1" lang="ja-JP" altLang="en-US" sz="800" dirty="0" smtClean="0">
                          <a:latin typeface="メイリオ" panose="020B0604030504040204" pitchFamily="50" charset="-128"/>
                          <a:ea typeface="メイリオ" panose="020B0604030504040204" pitchFamily="50" charset="-128"/>
                        </a:rPr>
                        <a:t>機能要求</a:t>
                      </a:r>
                      <a:endParaRPr kumimoji="1" lang="ja-JP" altLang="en-US" sz="800" dirty="0">
                        <a:latin typeface="メイリオ" panose="020B0604030504040204" pitchFamily="50" charset="-128"/>
                        <a:ea typeface="メイリオ" panose="020B0604030504040204" pitchFamily="50" charset="-128"/>
                      </a:endParaRPr>
                    </a:p>
                  </a:txBody>
                  <a:tcPr>
                    <a:solidFill>
                      <a:schemeClr val="accent4"/>
                    </a:solidFill>
                  </a:tcPr>
                </a:tc>
                <a:tc>
                  <a:txBody>
                    <a:bodyPr/>
                    <a:lstStyle/>
                    <a:p>
                      <a:r>
                        <a:rPr kumimoji="1" lang="ja-JP" altLang="en-US" sz="800" dirty="0" smtClean="0">
                          <a:latin typeface="メイリオ" panose="020B0604030504040204" pitchFamily="50" charset="-128"/>
                          <a:ea typeface="メイリオ" panose="020B0604030504040204" pitchFamily="50" charset="-128"/>
                        </a:rPr>
                        <a:t>目標を達成するために必ず搭載すべきである要求</a:t>
                      </a:r>
                      <a:endParaRPr kumimoji="1" lang="ja-JP" altLang="en-US" sz="8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365380397"/>
                  </a:ext>
                </a:extLst>
              </a:tr>
              <a:tr h="208800">
                <a:tc>
                  <a:txBody>
                    <a:bodyPr/>
                    <a:lstStyle/>
                    <a:p>
                      <a:r>
                        <a:rPr kumimoji="1" lang="ja-JP" altLang="en-US" sz="800" dirty="0" smtClean="0">
                          <a:latin typeface="メイリオ" panose="020B0604030504040204" pitchFamily="50" charset="-128"/>
                          <a:ea typeface="メイリオ" panose="020B0604030504040204" pitchFamily="50" charset="-128"/>
                        </a:rPr>
                        <a:t>非機能要求</a:t>
                      </a:r>
                      <a:endParaRPr kumimoji="1" lang="ja-JP" altLang="en-US" sz="800" dirty="0">
                        <a:latin typeface="メイリオ" panose="020B0604030504040204" pitchFamily="50" charset="-128"/>
                        <a:ea typeface="メイリオ" panose="020B0604030504040204" pitchFamily="50" charset="-128"/>
                      </a:endParaRPr>
                    </a:p>
                  </a:txBody>
                  <a:tcPr>
                    <a:solidFill>
                      <a:schemeClr val="accent4"/>
                    </a:solidFill>
                  </a:tcPr>
                </a:tc>
                <a:tc>
                  <a:txBody>
                    <a:bodyPr/>
                    <a:lstStyle/>
                    <a:p>
                      <a:r>
                        <a:rPr kumimoji="1" lang="ja-JP" altLang="en-US" sz="800" dirty="0" smtClean="0">
                          <a:latin typeface="メイリオ" panose="020B0604030504040204" pitchFamily="50" charset="-128"/>
                          <a:ea typeface="メイリオ" panose="020B0604030504040204" pitchFamily="50" charset="-128"/>
                        </a:rPr>
                        <a:t>信頼性や速度など性能に関する要求</a:t>
                      </a:r>
                      <a:endParaRPr kumimoji="1" lang="ja-JP" altLang="en-US" sz="8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450003351"/>
                  </a:ext>
                </a:extLst>
              </a:tr>
              <a:tr h="208800">
                <a:tc>
                  <a:txBody>
                    <a:bodyPr/>
                    <a:lstStyle/>
                    <a:p>
                      <a:r>
                        <a:rPr kumimoji="1" lang="ja-JP" altLang="en-US" sz="800" dirty="0" smtClean="0">
                          <a:latin typeface="メイリオ" panose="020B0604030504040204" pitchFamily="50" charset="-128"/>
                          <a:ea typeface="メイリオ" panose="020B0604030504040204" pitchFamily="50" charset="-128"/>
                        </a:rPr>
                        <a:t>要素技術</a:t>
                      </a:r>
                      <a:endParaRPr kumimoji="1" lang="ja-JP" altLang="en-US" sz="800" dirty="0">
                        <a:latin typeface="メイリオ" panose="020B0604030504040204" pitchFamily="50" charset="-128"/>
                        <a:ea typeface="メイリオ" panose="020B0604030504040204" pitchFamily="50" charset="-128"/>
                      </a:endParaRPr>
                    </a:p>
                  </a:txBody>
                  <a:tcPr>
                    <a:solidFill>
                      <a:schemeClr val="accent4"/>
                    </a:solidFill>
                  </a:tcPr>
                </a:tc>
                <a:tc>
                  <a:txBody>
                    <a:bodyPr/>
                    <a:lstStyle/>
                    <a:p>
                      <a:r>
                        <a:rPr kumimoji="1" lang="ja-JP" altLang="en-US" sz="800" dirty="0" smtClean="0">
                          <a:latin typeface="メイリオ" panose="020B0604030504040204" pitchFamily="50" charset="-128"/>
                          <a:ea typeface="メイリオ" panose="020B0604030504040204" pitchFamily="50" charset="-128"/>
                        </a:rPr>
                        <a:t>機能要求・非機能要求を満たすために必要な技術</a:t>
                      </a:r>
                      <a:endParaRPr kumimoji="1" lang="ja-JP" altLang="en-US" sz="8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63440006"/>
                  </a:ext>
                </a:extLst>
              </a:tr>
            </a:tbl>
          </a:graphicData>
        </a:graphic>
      </p:graphicFrame>
      <p:sp>
        <p:nvSpPr>
          <p:cNvPr id="70" name="正方形/長方形 69"/>
          <p:cNvSpPr/>
          <p:nvPr/>
        </p:nvSpPr>
        <p:spPr>
          <a:xfrm>
            <a:off x="16956" y="329937"/>
            <a:ext cx="2390185" cy="488192"/>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000" b="1" dirty="0" smtClean="0">
                <a:solidFill>
                  <a:schemeClr val="accent1"/>
                </a:solidFill>
                <a:latin typeface="メイリオ" panose="020B0604030504040204" pitchFamily="50" charset="-128"/>
                <a:ea typeface="メイリオ" panose="020B0604030504040204" pitchFamily="50" charset="-128"/>
              </a:rPr>
              <a:t>1. </a:t>
            </a:r>
            <a:r>
              <a:rPr lang="ja-JP" altLang="en-US" sz="2000" b="1" dirty="0" smtClean="0">
                <a:solidFill>
                  <a:schemeClr val="accent1"/>
                </a:solidFill>
                <a:latin typeface="メイリオ" panose="020B0604030504040204" pitchFamily="50" charset="-128"/>
                <a:ea typeface="メイリオ" panose="020B0604030504040204" pitchFamily="50" charset="-128"/>
              </a:rPr>
              <a:t>機能モデル</a:t>
            </a:r>
            <a:endParaRPr kumimoji="1" lang="en-US" altLang="ja-JP" sz="2000" b="1" dirty="0" smtClean="0">
              <a:solidFill>
                <a:schemeClr val="accent1"/>
              </a:solidFill>
              <a:latin typeface="メイリオ" panose="020B0604030504040204" pitchFamily="50" charset="-128"/>
              <a:ea typeface="メイリオ" panose="020B0604030504040204" pitchFamily="50" charset="-128"/>
            </a:endParaRPr>
          </a:p>
        </p:txBody>
      </p:sp>
      <p:sp>
        <p:nvSpPr>
          <p:cNvPr id="21" name="正方形/長方形 20"/>
          <p:cNvSpPr/>
          <p:nvPr/>
        </p:nvSpPr>
        <p:spPr>
          <a:xfrm>
            <a:off x="32220" y="895281"/>
            <a:ext cx="1669772" cy="433474"/>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800" b="1" dirty="0" smtClean="0">
                <a:latin typeface="メイリオ" panose="020B0604030504040204" pitchFamily="50" charset="-128"/>
                <a:ea typeface="メイリオ" panose="020B0604030504040204" pitchFamily="50" charset="-128"/>
              </a:rPr>
              <a:t>1.1-A </a:t>
            </a:r>
            <a:r>
              <a:rPr lang="ja-JP" altLang="en-US" sz="1800" b="1" dirty="0" smtClean="0">
                <a:latin typeface="メイリオ" panose="020B0604030504040204" pitchFamily="50" charset="-128"/>
                <a:ea typeface="メイリオ" panose="020B0604030504040204" pitchFamily="50" charset="-128"/>
              </a:rPr>
              <a:t>要求図</a:t>
            </a:r>
            <a:endParaRPr lang="en-US" altLang="ja-JP" sz="1800" b="1" dirty="0" smtClean="0">
              <a:latin typeface="メイリオ" panose="020B0604030504040204" pitchFamily="50" charset="-128"/>
              <a:ea typeface="メイリオ" panose="020B0604030504040204" pitchFamily="50" charset="-128"/>
            </a:endParaRPr>
          </a:p>
        </p:txBody>
      </p:sp>
      <p:sp>
        <p:nvSpPr>
          <p:cNvPr id="44" name="正方形/長方形 43"/>
          <p:cNvSpPr/>
          <p:nvPr/>
        </p:nvSpPr>
        <p:spPr>
          <a:xfrm>
            <a:off x="2438172" y="329937"/>
            <a:ext cx="2390185" cy="488192"/>
          </a:xfrm>
          <a:prstGeom prst="rect">
            <a:avLst/>
          </a:prstGeom>
          <a:solidFill>
            <a:schemeClr val="bg1"/>
          </a:solidFill>
          <a:ln w="3810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000" dirty="0" smtClean="0">
                <a:solidFill>
                  <a:schemeClr val="accent1">
                    <a:lumMod val="40000"/>
                    <a:lumOff val="60000"/>
                  </a:schemeClr>
                </a:solidFill>
                <a:latin typeface="メイリオ" panose="020B0604030504040204" pitchFamily="50" charset="-128"/>
                <a:ea typeface="メイリオ" panose="020B0604030504040204" pitchFamily="50" charset="-128"/>
              </a:rPr>
              <a:t>2. </a:t>
            </a:r>
            <a:r>
              <a:rPr lang="ja-JP" altLang="en-US" sz="2000" dirty="0">
                <a:solidFill>
                  <a:schemeClr val="accent1">
                    <a:lumMod val="40000"/>
                    <a:lumOff val="60000"/>
                  </a:schemeClr>
                </a:solidFill>
                <a:latin typeface="メイリオ" panose="020B0604030504040204" pitchFamily="50" charset="-128"/>
                <a:ea typeface="メイリオ" panose="020B0604030504040204" pitchFamily="50" charset="-128"/>
              </a:rPr>
              <a:t>構造</a:t>
            </a:r>
            <a:r>
              <a:rPr lang="ja-JP" altLang="en-US" sz="2000" dirty="0" smtClean="0">
                <a:solidFill>
                  <a:schemeClr val="accent1">
                    <a:lumMod val="40000"/>
                    <a:lumOff val="60000"/>
                  </a:schemeClr>
                </a:solidFill>
                <a:latin typeface="メイリオ" panose="020B0604030504040204" pitchFamily="50" charset="-128"/>
                <a:ea typeface="メイリオ" panose="020B0604030504040204" pitchFamily="50" charset="-128"/>
              </a:rPr>
              <a:t>モデル</a:t>
            </a:r>
            <a:endParaRPr kumimoji="1" lang="en-US" altLang="ja-JP" sz="2000" dirty="0" smtClean="0">
              <a:solidFill>
                <a:schemeClr val="accent1">
                  <a:lumMod val="40000"/>
                  <a:lumOff val="60000"/>
                </a:schemeClr>
              </a:solidFill>
              <a:latin typeface="メイリオ" panose="020B0604030504040204" pitchFamily="50" charset="-128"/>
              <a:ea typeface="メイリオ" panose="020B0604030504040204" pitchFamily="50" charset="-128"/>
            </a:endParaRPr>
          </a:p>
        </p:txBody>
      </p:sp>
      <p:sp>
        <p:nvSpPr>
          <p:cNvPr id="45" name="正方形/長方形 44"/>
          <p:cNvSpPr/>
          <p:nvPr/>
        </p:nvSpPr>
        <p:spPr>
          <a:xfrm>
            <a:off x="4860246" y="329937"/>
            <a:ext cx="2390185" cy="488192"/>
          </a:xfrm>
          <a:prstGeom prst="rect">
            <a:avLst/>
          </a:prstGeom>
          <a:solidFill>
            <a:schemeClr val="bg1"/>
          </a:solidFill>
          <a:ln w="3810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000" dirty="0">
                <a:solidFill>
                  <a:schemeClr val="accent1">
                    <a:lumMod val="40000"/>
                    <a:lumOff val="60000"/>
                  </a:schemeClr>
                </a:solidFill>
                <a:latin typeface="メイリオ" panose="020B0604030504040204" pitchFamily="50" charset="-128"/>
                <a:ea typeface="メイリオ" panose="020B0604030504040204" pitchFamily="50" charset="-128"/>
              </a:rPr>
              <a:t>3</a:t>
            </a:r>
            <a:r>
              <a:rPr lang="en-US" altLang="ja-JP" sz="2000" dirty="0" smtClean="0">
                <a:solidFill>
                  <a:schemeClr val="accent1">
                    <a:lumMod val="40000"/>
                    <a:lumOff val="60000"/>
                  </a:schemeClr>
                </a:solidFill>
                <a:latin typeface="メイリオ" panose="020B0604030504040204" pitchFamily="50" charset="-128"/>
                <a:ea typeface="メイリオ" panose="020B0604030504040204" pitchFamily="50" charset="-128"/>
              </a:rPr>
              <a:t>. </a:t>
            </a:r>
            <a:r>
              <a:rPr lang="ja-JP" altLang="en-US" sz="2000" dirty="0" smtClean="0">
                <a:solidFill>
                  <a:schemeClr val="accent1">
                    <a:lumMod val="40000"/>
                    <a:lumOff val="60000"/>
                  </a:schemeClr>
                </a:solidFill>
                <a:latin typeface="メイリオ" panose="020B0604030504040204" pitchFamily="50" charset="-128"/>
                <a:ea typeface="メイリオ" panose="020B0604030504040204" pitchFamily="50" charset="-128"/>
              </a:rPr>
              <a:t>振る舞いモデル</a:t>
            </a:r>
            <a:endParaRPr kumimoji="1" lang="en-US" altLang="ja-JP" sz="2000" dirty="0" smtClean="0">
              <a:solidFill>
                <a:schemeClr val="accent1">
                  <a:lumMod val="40000"/>
                  <a:lumOff val="60000"/>
                </a:schemeClr>
              </a:solidFill>
              <a:latin typeface="メイリオ" panose="020B0604030504040204" pitchFamily="50" charset="-128"/>
              <a:ea typeface="メイリオ" panose="020B0604030504040204" pitchFamily="50" charset="-128"/>
            </a:endParaRPr>
          </a:p>
        </p:txBody>
      </p:sp>
      <p:sp>
        <p:nvSpPr>
          <p:cNvPr id="46" name="正方形/長方形 45"/>
          <p:cNvSpPr/>
          <p:nvPr/>
        </p:nvSpPr>
        <p:spPr>
          <a:xfrm>
            <a:off x="7288806" y="329937"/>
            <a:ext cx="2390185" cy="488192"/>
          </a:xfrm>
          <a:prstGeom prst="rect">
            <a:avLst/>
          </a:prstGeom>
          <a:solidFill>
            <a:schemeClr val="bg1"/>
          </a:solidFill>
          <a:ln w="3810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000" dirty="0" smtClean="0">
                <a:solidFill>
                  <a:schemeClr val="accent1">
                    <a:lumMod val="40000"/>
                    <a:lumOff val="60000"/>
                  </a:schemeClr>
                </a:solidFill>
                <a:latin typeface="メイリオ" panose="020B0604030504040204" pitchFamily="50" charset="-128"/>
                <a:ea typeface="メイリオ" panose="020B0604030504040204" pitchFamily="50" charset="-128"/>
              </a:rPr>
              <a:t>4. </a:t>
            </a:r>
            <a:r>
              <a:rPr kumimoji="1" lang="ja-JP" altLang="en-US" sz="2000" dirty="0" smtClean="0">
                <a:solidFill>
                  <a:schemeClr val="accent1">
                    <a:lumMod val="40000"/>
                    <a:lumOff val="60000"/>
                  </a:schemeClr>
                </a:solidFill>
                <a:latin typeface="メイリオ" panose="020B0604030504040204" pitchFamily="50" charset="-128"/>
                <a:ea typeface="メイリオ" panose="020B0604030504040204" pitchFamily="50" charset="-128"/>
              </a:rPr>
              <a:t>工夫点</a:t>
            </a:r>
            <a:endParaRPr kumimoji="1" lang="en-US" altLang="ja-JP" sz="2000" dirty="0" smtClean="0">
              <a:solidFill>
                <a:schemeClr val="accent1">
                  <a:lumMod val="40000"/>
                  <a:lumOff val="60000"/>
                </a:schemeClr>
              </a:solidFill>
              <a:latin typeface="メイリオ" panose="020B0604030504040204" pitchFamily="50" charset="-128"/>
              <a:ea typeface="メイリオ" panose="020B0604030504040204" pitchFamily="50" charset="-128"/>
            </a:endParaRPr>
          </a:p>
        </p:txBody>
      </p:sp>
      <p:pic>
        <p:nvPicPr>
          <p:cNvPr id="49" name="図 48"/>
          <p:cNvPicPr>
            <a:picLocks noChangeAspect="1"/>
          </p:cNvPicPr>
          <p:nvPr/>
        </p:nvPicPr>
        <p:blipFill>
          <a:blip r:embed="rId6"/>
          <a:stretch>
            <a:fillRect/>
          </a:stretch>
        </p:blipFill>
        <p:spPr>
          <a:xfrm>
            <a:off x="6571104" y="4869616"/>
            <a:ext cx="715377" cy="697604"/>
          </a:xfrm>
          <a:prstGeom prst="rect">
            <a:avLst/>
          </a:prstGeom>
        </p:spPr>
      </p:pic>
      <p:pic>
        <p:nvPicPr>
          <p:cNvPr id="55" name="図 54"/>
          <p:cNvPicPr>
            <a:picLocks noChangeAspect="1"/>
          </p:cNvPicPr>
          <p:nvPr/>
        </p:nvPicPr>
        <p:blipFill>
          <a:blip r:embed="rId7"/>
          <a:stretch>
            <a:fillRect/>
          </a:stretch>
        </p:blipFill>
        <p:spPr>
          <a:xfrm>
            <a:off x="3276516" y="4849154"/>
            <a:ext cx="701189" cy="718396"/>
          </a:xfrm>
          <a:prstGeom prst="rect">
            <a:avLst/>
          </a:prstGeom>
        </p:spPr>
      </p:pic>
      <p:pic>
        <p:nvPicPr>
          <p:cNvPr id="56" name="図 55"/>
          <p:cNvPicPr>
            <a:picLocks noChangeAspect="1"/>
          </p:cNvPicPr>
          <p:nvPr/>
        </p:nvPicPr>
        <p:blipFill>
          <a:blip r:embed="rId8"/>
          <a:stretch>
            <a:fillRect/>
          </a:stretch>
        </p:blipFill>
        <p:spPr>
          <a:xfrm>
            <a:off x="11465108" y="4872608"/>
            <a:ext cx="1223958" cy="913468"/>
          </a:xfrm>
          <a:prstGeom prst="rect">
            <a:avLst/>
          </a:prstGeom>
        </p:spPr>
      </p:pic>
      <p:pic>
        <p:nvPicPr>
          <p:cNvPr id="63" name="図 62"/>
          <p:cNvPicPr>
            <a:picLocks noChangeAspect="1"/>
          </p:cNvPicPr>
          <p:nvPr/>
        </p:nvPicPr>
        <p:blipFill>
          <a:blip r:embed="rId9"/>
          <a:stretch>
            <a:fillRect/>
          </a:stretch>
        </p:blipFill>
        <p:spPr>
          <a:xfrm>
            <a:off x="9461653" y="4826430"/>
            <a:ext cx="938529" cy="894050"/>
          </a:xfrm>
          <a:prstGeom prst="rect">
            <a:avLst/>
          </a:prstGeom>
        </p:spPr>
      </p:pic>
      <p:pic>
        <p:nvPicPr>
          <p:cNvPr id="64" name="図 63"/>
          <p:cNvPicPr>
            <a:picLocks noChangeAspect="1"/>
          </p:cNvPicPr>
          <p:nvPr/>
        </p:nvPicPr>
        <p:blipFill>
          <a:blip r:embed="rId10"/>
          <a:stretch>
            <a:fillRect/>
          </a:stretch>
        </p:blipFill>
        <p:spPr>
          <a:xfrm>
            <a:off x="7519908" y="4851087"/>
            <a:ext cx="728834" cy="720000"/>
          </a:xfrm>
          <a:prstGeom prst="rect">
            <a:avLst/>
          </a:prstGeom>
        </p:spPr>
      </p:pic>
      <p:pic>
        <p:nvPicPr>
          <p:cNvPr id="65" name="図 64"/>
          <p:cNvPicPr>
            <a:picLocks noChangeAspect="1"/>
          </p:cNvPicPr>
          <p:nvPr/>
        </p:nvPicPr>
        <p:blipFill>
          <a:blip r:embed="rId11"/>
          <a:stretch>
            <a:fillRect/>
          </a:stretch>
        </p:blipFill>
        <p:spPr>
          <a:xfrm>
            <a:off x="10534768" y="4851275"/>
            <a:ext cx="799024" cy="720000"/>
          </a:xfrm>
          <a:prstGeom prst="rect">
            <a:avLst/>
          </a:prstGeom>
        </p:spPr>
      </p:pic>
      <p:pic>
        <p:nvPicPr>
          <p:cNvPr id="67" name="図 66"/>
          <p:cNvPicPr>
            <a:picLocks noChangeAspect="1"/>
          </p:cNvPicPr>
          <p:nvPr/>
        </p:nvPicPr>
        <p:blipFill>
          <a:blip r:embed="rId12"/>
          <a:stretch>
            <a:fillRect/>
          </a:stretch>
        </p:blipFill>
        <p:spPr>
          <a:xfrm>
            <a:off x="1254746" y="4850520"/>
            <a:ext cx="751305" cy="720000"/>
          </a:xfrm>
          <a:prstGeom prst="rect">
            <a:avLst/>
          </a:prstGeom>
        </p:spPr>
      </p:pic>
      <p:pic>
        <p:nvPicPr>
          <p:cNvPr id="68" name="図 67"/>
          <p:cNvPicPr>
            <a:picLocks noChangeAspect="1"/>
          </p:cNvPicPr>
          <p:nvPr/>
        </p:nvPicPr>
        <p:blipFill>
          <a:blip r:embed="rId13"/>
          <a:stretch>
            <a:fillRect/>
          </a:stretch>
        </p:blipFill>
        <p:spPr>
          <a:xfrm>
            <a:off x="2261863" y="4854422"/>
            <a:ext cx="737669" cy="720000"/>
          </a:xfrm>
          <a:prstGeom prst="rect">
            <a:avLst/>
          </a:prstGeom>
        </p:spPr>
      </p:pic>
      <p:pic>
        <p:nvPicPr>
          <p:cNvPr id="69" name="図 68"/>
          <p:cNvPicPr>
            <a:picLocks noChangeAspect="1"/>
          </p:cNvPicPr>
          <p:nvPr/>
        </p:nvPicPr>
        <p:blipFill>
          <a:blip r:embed="rId14"/>
          <a:stretch>
            <a:fillRect/>
          </a:stretch>
        </p:blipFill>
        <p:spPr>
          <a:xfrm>
            <a:off x="301328" y="4847220"/>
            <a:ext cx="702546" cy="720000"/>
          </a:xfrm>
          <a:prstGeom prst="rect">
            <a:avLst/>
          </a:prstGeom>
        </p:spPr>
      </p:pic>
      <p:sp>
        <p:nvSpPr>
          <p:cNvPr id="72" name="テキスト ボックス 71"/>
          <p:cNvSpPr txBox="1"/>
          <p:nvPr/>
        </p:nvSpPr>
        <p:spPr>
          <a:xfrm>
            <a:off x="76691" y="1428289"/>
            <a:ext cx="3504685" cy="594993"/>
          </a:xfrm>
          <a:prstGeom prst="rect">
            <a:avLst/>
          </a:prstGeom>
          <a:solidFill>
            <a:schemeClr val="accent4">
              <a:lumMod val="20000"/>
              <a:lumOff val="80000"/>
            </a:schemeClr>
          </a:solidFill>
          <a:ln>
            <a:solidFill>
              <a:schemeClr val="tx1"/>
            </a:solidFill>
          </a:ln>
        </p:spPr>
        <p:txBody>
          <a:bodyPr wrap="none" rtlCol="0">
            <a:noAutofit/>
          </a:bodyPr>
          <a:lstStyle/>
          <a:p>
            <a:r>
              <a:rPr lang="ja-JP" altLang="en-US" sz="900" dirty="0" smtClean="0">
                <a:latin typeface="メイリオ" panose="020B0604030504040204" pitchFamily="50" charset="-128"/>
                <a:ea typeface="メイリオ" panose="020B0604030504040204" pitchFamily="50" charset="-128"/>
              </a:rPr>
              <a:t>過去の</a:t>
            </a:r>
            <a:r>
              <a:rPr lang="en-US" altLang="ja-JP" sz="900" dirty="0" smtClean="0">
                <a:latin typeface="メイリオ" panose="020B0604030504040204" pitchFamily="50" charset="-128"/>
                <a:ea typeface="メイリオ" panose="020B0604030504040204" pitchFamily="50" charset="-128"/>
              </a:rPr>
              <a:t>L</a:t>
            </a:r>
            <a:r>
              <a:rPr lang="ja-JP" altLang="en-US" sz="900" dirty="0" smtClean="0">
                <a:latin typeface="メイリオ" panose="020B0604030504040204" pitchFamily="50" charset="-128"/>
                <a:ea typeface="メイリオ" panose="020B0604030504040204" pitchFamily="50" charset="-128"/>
              </a:rPr>
              <a:t>＋</a:t>
            </a:r>
            <a:r>
              <a:rPr lang="en-US" altLang="ja-JP" sz="900" dirty="0" smtClean="0">
                <a:latin typeface="メイリオ" panose="020B0604030504040204" pitchFamily="50" charset="-128"/>
                <a:ea typeface="メイリオ" panose="020B0604030504040204" pitchFamily="50" charset="-128"/>
              </a:rPr>
              <a:t>R</a:t>
            </a:r>
            <a:r>
              <a:rPr kumimoji="1" lang="ja-JP" altLang="en-US" sz="900" dirty="0" smtClean="0">
                <a:latin typeface="メイリオ" panose="020B0604030504040204" pitchFamily="50" charset="-128"/>
                <a:ea typeface="メイリオ" panose="020B0604030504040204" pitchFamily="50" charset="-128"/>
              </a:rPr>
              <a:t>コース長：</a:t>
            </a:r>
            <a:r>
              <a:rPr kumimoji="1" lang="en-US" altLang="ja-JP" sz="900" dirty="0" smtClean="0">
                <a:latin typeface="メイリオ" panose="020B0604030504040204" pitchFamily="50" charset="-128"/>
                <a:ea typeface="メイリオ" panose="020B0604030504040204" pitchFamily="50" charset="-128"/>
              </a:rPr>
              <a:t>1777</a:t>
            </a:r>
            <a:r>
              <a:rPr kumimoji="1" lang="ja-JP" altLang="en-US" sz="900" dirty="0" smtClean="0">
                <a:latin typeface="メイリオ" panose="020B0604030504040204" pitchFamily="50" charset="-128"/>
                <a:ea typeface="メイリオ" panose="020B0604030504040204" pitchFamily="50" charset="-128"/>
              </a:rPr>
              <a:t>㎝</a:t>
            </a:r>
            <a:r>
              <a:rPr lang="ja-JP" altLang="en-US" sz="900" dirty="0">
                <a:latin typeface="メイリオ" panose="020B0604030504040204" pitchFamily="50" charset="-128"/>
                <a:ea typeface="メイリオ" panose="020B0604030504040204" pitchFamily="50" charset="-128"/>
              </a:rPr>
              <a:t>、</a:t>
            </a:r>
            <a:r>
              <a:rPr kumimoji="1" lang="ja-JP" altLang="en-US" sz="900" dirty="0" smtClean="0">
                <a:latin typeface="メイリオ" panose="020B0604030504040204" pitchFamily="50" charset="-128"/>
                <a:ea typeface="メイリオ" panose="020B0604030504040204" pitchFamily="50" charset="-128"/>
              </a:rPr>
              <a:t>今年の</a:t>
            </a:r>
            <a:r>
              <a:rPr kumimoji="1" lang="en-US" altLang="ja-JP" sz="900" dirty="0" smtClean="0">
                <a:latin typeface="メイリオ" panose="020B0604030504040204" pitchFamily="50" charset="-128"/>
                <a:ea typeface="メイリオ" panose="020B0604030504040204" pitchFamily="50" charset="-128"/>
              </a:rPr>
              <a:t>L</a:t>
            </a:r>
            <a:r>
              <a:rPr kumimoji="1" lang="ja-JP" altLang="en-US" sz="900" dirty="0" smtClean="0">
                <a:latin typeface="メイリオ" panose="020B0604030504040204" pitchFamily="50" charset="-128"/>
                <a:ea typeface="メイリオ" panose="020B0604030504040204" pitchFamily="50" charset="-128"/>
              </a:rPr>
              <a:t>＋</a:t>
            </a:r>
            <a:r>
              <a:rPr kumimoji="1" lang="en-US" altLang="ja-JP" sz="900" dirty="0" smtClean="0">
                <a:latin typeface="メイリオ" panose="020B0604030504040204" pitchFamily="50" charset="-128"/>
                <a:ea typeface="メイリオ" panose="020B0604030504040204" pitchFamily="50" charset="-128"/>
              </a:rPr>
              <a:t>R</a:t>
            </a:r>
            <a:r>
              <a:rPr kumimoji="1" lang="ja-JP" altLang="en-US" sz="900" dirty="0" smtClean="0">
                <a:latin typeface="メイリオ" panose="020B0604030504040204" pitchFamily="50" charset="-128"/>
                <a:ea typeface="メイリオ" panose="020B0604030504040204" pitchFamily="50" charset="-128"/>
              </a:rPr>
              <a:t>コース</a:t>
            </a:r>
            <a:r>
              <a:rPr lang="ja-JP" altLang="en-US" sz="900" dirty="0">
                <a:latin typeface="メイリオ" panose="020B0604030504040204" pitchFamily="50" charset="-128"/>
                <a:ea typeface="メイリオ" panose="020B0604030504040204" pitchFamily="50" charset="-128"/>
              </a:rPr>
              <a:t>長</a:t>
            </a:r>
            <a:r>
              <a:rPr kumimoji="1" lang="ja-JP" altLang="en-US" sz="900" dirty="0" smtClean="0">
                <a:latin typeface="メイリオ" panose="020B0604030504040204" pitchFamily="50" charset="-128"/>
                <a:ea typeface="メイリオ" panose="020B0604030504040204" pitchFamily="50" charset="-128"/>
              </a:rPr>
              <a:t>：</a:t>
            </a:r>
            <a:r>
              <a:rPr kumimoji="1" lang="en-US" altLang="ja-JP" sz="900" dirty="0" smtClean="0">
                <a:latin typeface="メイリオ" panose="020B0604030504040204" pitchFamily="50" charset="-128"/>
                <a:ea typeface="メイリオ" panose="020B0604030504040204" pitchFamily="50" charset="-128"/>
              </a:rPr>
              <a:t>1977</a:t>
            </a:r>
            <a:r>
              <a:rPr kumimoji="1" lang="ja-JP" altLang="en-US" sz="900" dirty="0" smtClean="0">
                <a:latin typeface="メイリオ" panose="020B0604030504040204" pitchFamily="50" charset="-128"/>
                <a:ea typeface="メイリオ" panose="020B0604030504040204" pitchFamily="50" charset="-128"/>
              </a:rPr>
              <a:t>㎝</a:t>
            </a:r>
            <a:endParaRPr kumimoji="1" lang="en-US" altLang="ja-JP" sz="900" dirty="0" smtClean="0">
              <a:latin typeface="メイリオ" panose="020B0604030504040204" pitchFamily="50" charset="-128"/>
              <a:ea typeface="メイリオ" panose="020B0604030504040204" pitchFamily="50" charset="-128"/>
            </a:endParaRPr>
          </a:p>
          <a:p>
            <a:r>
              <a:rPr lang="ja-JP" altLang="en-US" sz="900" dirty="0">
                <a:latin typeface="メイリオ" panose="020B0604030504040204" pitchFamily="50" charset="-128"/>
                <a:ea typeface="メイリオ" panose="020B0604030504040204" pitchFamily="50" charset="-128"/>
              </a:rPr>
              <a:t>過去</a:t>
            </a:r>
            <a:r>
              <a:rPr kumimoji="1" lang="ja-JP" altLang="en-US" sz="900" dirty="0" smtClean="0">
                <a:latin typeface="メイリオ" panose="020B0604030504040204" pitchFamily="50" charset="-128"/>
                <a:ea typeface="メイリオ" panose="020B0604030504040204" pitchFamily="50" charset="-128"/>
              </a:rPr>
              <a:t>優勝チーム</a:t>
            </a:r>
            <a:r>
              <a:rPr lang="ja-JP" altLang="en-US" sz="900" dirty="0" smtClean="0">
                <a:latin typeface="メイリオ" panose="020B0604030504040204" pitchFamily="50" charset="-128"/>
                <a:ea typeface="メイリオ" panose="020B0604030504040204" pitchFamily="50" charset="-128"/>
              </a:rPr>
              <a:t>走行タイム</a:t>
            </a:r>
            <a:r>
              <a:rPr lang="en-US" altLang="ja-JP" sz="900" dirty="0" smtClean="0">
                <a:latin typeface="メイリオ" panose="020B0604030504040204" pitchFamily="50" charset="-128"/>
                <a:ea typeface="メイリオ" panose="020B0604030504040204" pitchFamily="50" charset="-128"/>
              </a:rPr>
              <a:t>(</a:t>
            </a:r>
            <a:r>
              <a:rPr lang="en-US" altLang="ja-JP" sz="900" dirty="0" smtClean="0">
                <a:latin typeface="メイリオ" panose="020B0604030504040204" pitchFamily="50" charset="-128"/>
                <a:ea typeface="メイリオ" panose="020B0604030504040204" pitchFamily="50" charset="-128"/>
                <a:sym typeface="Wingdings" panose="05000000000000000000" pitchFamily="2" charset="2"/>
              </a:rPr>
              <a:t>L</a:t>
            </a:r>
            <a:r>
              <a:rPr lang="ja-JP" altLang="en-US" sz="900" dirty="0" smtClean="0">
                <a:latin typeface="メイリオ" panose="020B0604030504040204" pitchFamily="50" charset="-128"/>
                <a:ea typeface="メイリオ" panose="020B0604030504040204" pitchFamily="50" charset="-128"/>
                <a:sym typeface="Wingdings" panose="05000000000000000000" pitchFamily="2" charset="2"/>
              </a:rPr>
              <a:t>コース</a:t>
            </a:r>
            <a:r>
              <a:rPr lang="en-US" altLang="ja-JP" sz="900" dirty="0">
                <a:latin typeface="メイリオ" panose="020B0604030504040204" pitchFamily="50" charset="-128"/>
                <a:ea typeface="メイリオ" panose="020B0604030504040204" pitchFamily="50" charset="-128"/>
                <a:sym typeface="Wingdings" panose="05000000000000000000" pitchFamily="2" charset="2"/>
              </a:rPr>
              <a:t>20.1</a:t>
            </a:r>
            <a:r>
              <a:rPr lang="ja-JP" altLang="en-US" sz="900" dirty="0" smtClean="0">
                <a:latin typeface="メイリオ" panose="020B0604030504040204" pitchFamily="50" charset="-128"/>
                <a:ea typeface="メイリオ" panose="020B0604030504040204" pitchFamily="50" charset="-128"/>
                <a:sym typeface="Wingdings" panose="05000000000000000000" pitchFamily="2" charset="2"/>
              </a:rPr>
              <a:t>秒</a:t>
            </a:r>
            <a:r>
              <a:rPr lang="ja-JP" altLang="en-US" sz="900" dirty="0">
                <a:latin typeface="メイリオ" panose="020B0604030504040204" pitchFamily="50" charset="-128"/>
                <a:ea typeface="メイリオ" panose="020B0604030504040204" pitchFamily="50" charset="-128"/>
                <a:sym typeface="Wingdings" panose="05000000000000000000" pitchFamily="2" charset="2"/>
              </a:rPr>
              <a:t>、</a:t>
            </a:r>
            <a:r>
              <a:rPr lang="en-US" altLang="ja-JP" sz="900" dirty="0">
                <a:latin typeface="メイリオ" panose="020B0604030504040204" pitchFamily="50" charset="-128"/>
                <a:ea typeface="メイリオ" panose="020B0604030504040204" pitchFamily="50" charset="-128"/>
                <a:sym typeface="Wingdings" panose="05000000000000000000" pitchFamily="2" charset="2"/>
              </a:rPr>
              <a:t>R</a:t>
            </a:r>
            <a:r>
              <a:rPr lang="ja-JP" altLang="en-US" sz="900" dirty="0" smtClean="0">
                <a:latin typeface="メイリオ" panose="020B0604030504040204" pitchFamily="50" charset="-128"/>
                <a:ea typeface="メイリオ" panose="020B0604030504040204" pitchFamily="50" charset="-128"/>
                <a:sym typeface="Wingdings" panose="05000000000000000000" pitchFamily="2" charset="2"/>
              </a:rPr>
              <a:t>コース</a:t>
            </a:r>
            <a:r>
              <a:rPr lang="en-US" altLang="ja-JP" sz="900" dirty="0" smtClean="0">
                <a:latin typeface="メイリオ" panose="020B0604030504040204" pitchFamily="50" charset="-128"/>
                <a:ea typeface="メイリオ" panose="020B0604030504040204" pitchFamily="50" charset="-128"/>
                <a:sym typeface="Wingdings" panose="05000000000000000000" pitchFamily="2" charset="2"/>
              </a:rPr>
              <a:t>19.6</a:t>
            </a:r>
            <a:r>
              <a:rPr lang="ja-JP" altLang="en-US" sz="900" dirty="0" smtClean="0">
                <a:latin typeface="メイリオ" panose="020B0604030504040204" pitchFamily="50" charset="-128"/>
                <a:ea typeface="メイリオ" panose="020B0604030504040204" pitchFamily="50" charset="-128"/>
                <a:sym typeface="Wingdings" panose="05000000000000000000" pitchFamily="2" charset="2"/>
              </a:rPr>
              <a:t>秒</a:t>
            </a:r>
            <a:r>
              <a:rPr lang="en-US" altLang="ja-JP" sz="900" dirty="0" smtClean="0">
                <a:latin typeface="メイリオ" panose="020B0604030504040204" pitchFamily="50" charset="-128"/>
                <a:ea typeface="メイリオ" panose="020B0604030504040204" pitchFamily="50" charset="-128"/>
                <a:sym typeface="Wingdings" panose="05000000000000000000" pitchFamily="2" charset="2"/>
              </a:rPr>
              <a:t>)</a:t>
            </a:r>
            <a:endParaRPr lang="en-US" altLang="ja-JP" sz="900" dirty="0" smtClean="0">
              <a:latin typeface="メイリオ" panose="020B0604030504040204" pitchFamily="50" charset="-128"/>
              <a:ea typeface="メイリオ" panose="020B0604030504040204" pitchFamily="50" charset="-128"/>
            </a:endParaRPr>
          </a:p>
          <a:p>
            <a:r>
              <a:rPr kumimoji="1" lang="ja-JP" altLang="en-US" sz="900" u="sng" dirty="0" smtClean="0">
                <a:latin typeface="メイリオ" panose="020B0604030504040204" pitchFamily="50" charset="-128"/>
                <a:ea typeface="メイリオ" panose="020B0604030504040204" pitchFamily="50" charset="-128"/>
              </a:rPr>
              <a:t>今年要求走行タイム：</a:t>
            </a:r>
            <a:r>
              <a:rPr kumimoji="1" lang="en-US" altLang="ja-JP" sz="900" u="sng" dirty="0" smtClean="0">
                <a:latin typeface="メイリオ" panose="020B0604030504040204" pitchFamily="50" charset="-128"/>
                <a:ea typeface="メイリオ" panose="020B0604030504040204" pitchFamily="50" charset="-128"/>
              </a:rPr>
              <a:t>44.2</a:t>
            </a:r>
            <a:r>
              <a:rPr kumimoji="1" lang="ja-JP" altLang="en-US" sz="900" u="sng" dirty="0" smtClean="0">
                <a:latin typeface="メイリオ" panose="020B0604030504040204" pitchFamily="50" charset="-128"/>
                <a:ea typeface="メイリオ" panose="020B0604030504040204" pitchFamily="50" charset="-128"/>
              </a:rPr>
              <a:t>秒</a:t>
            </a:r>
            <a:r>
              <a:rPr lang="en-US" altLang="ja-JP" sz="900" u="sng" dirty="0" smtClean="0">
                <a:latin typeface="メイリオ" panose="020B0604030504040204" pitchFamily="50" charset="-128"/>
                <a:ea typeface="メイリオ" panose="020B0604030504040204" pitchFamily="50" charset="-128"/>
                <a:sym typeface="Wingdings" panose="05000000000000000000" pitchFamily="2" charset="2"/>
              </a:rPr>
              <a:t>(L</a:t>
            </a:r>
            <a:r>
              <a:rPr lang="ja-JP" altLang="en-US" sz="900" u="sng" dirty="0" smtClean="0">
                <a:latin typeface="メイリオ" panose="020B0604030504040204" pitchFamily="50" charset="-128"/>
                <a:ea typeface="メイリオ" panose="020B0604030504040204" pitchFamily="50" charset="-128"/>
                <a:sym typeface="Wingdings" panose="05000000000000000000" pitchFamily="2" charset="2"/>
              </a:rPr>
              <a:t>コース</a:t>
            </a:r>
            <a:r>
              <a:rPr lang="en-US" altLang="ja-JP" sz="900" u="sng" dirty="0" smtClean="0">
                <a:latin typeface="メイリオ" panose="020B0604030504040204" pitchFamily="50" charset="-128"/>
                <a:ea typeface="メイリオ" panose="020B0604030504040204" pitchFamily="50" charset="-128"/>
                <a:sym typeface="Wingdings" panose="05000000000000000000" pitchFamily="2" charset="2"/>
              </a:rPr>
              <a:t>22.</a:t>
            </a:r>
            <a:r>
              <a:rPr lang="ja-JP" altLang="en-US" sz="900" u="sng" dirty="0" smtClean="0">
                <a:latin typeface="メイリオ" panose="020B0604030504040204" pitchFamily="50" charset="-128"/>
                <a:ea typeface="メイリオ" panose="020B0604030504040204" pitchFamily="50" charset="-128"/>
                <a:sym typeface="Wingdings" panose="05000000000000000000" pitchFamily="2" charset="2"/>
              </a:rPr>
              <a:t>３秒、</a:t>
            </a:r>
            <a:r>
              <a:rPr lang="en-US" altLang="ja-JP" sz="900" u="sng" dirty="0" smtClean="0">
                <a:latin typeface="メイリオ" panose="020B0604030504040204" pitchFamily="50" charset="-128"/>
                <a:ea typeface="メイリオ" panose="020B0604030504040204" pitchFamily="50" charset="-128"/>
                <a:sym typeface="Wingdings" panose="05000000000000000000" pitchFamily="2" charset="2"/>
              </a:rPr>
              <a:t>R</a:t>
            </a:r>
            <a:r>
              <a:rPr lang="ja-JP" altLang="en-US" sz="900" u="sng" dirty="0" smtClean="0">
                <a:latin typeface="メイリオ" panose="020B0604030504040204" pitchFamily="50" charset="-128"/>
                <a:ea typeface="メイリオ" panose="020B0604030504040204" pitchFamily="50" charset="-128"/>
                <a:sym typeface="Wingdings" panose="05000000000000000000" pitchFamily="2" charset="2"/>
              </a:rPr>
              <a:t>コース</a:t>
            </a:r>
            <a:r>
              <a:rPr lang="en-US" altLang="ja-JP" sz="900" u="sng" dirty="0" smtClean="0">
                <a:latin typeface="メイリオ" panose="020B0604030504040204" pitchFamily="50" charset="-128"/>
                <a:ea typeface="メイリオ" panose="020B0604030504040204" pitchFamily="50" charset="-128"/>
                <a:sym typeface="Wingdings" panose="05000000000000000000" pitchFamily="2" charset="2"/>
              </a:rPr>
              <a:t>21.9</a:t>
            </a:r>
            <a:r>
              <a:rPr lang="ja-JP" altLang="en-US" sz="900" u="sng" dirty="0" smtClean="0">
                <a:latin typeface="メイリオ" panose="020B0604030504040204" pitchFamily="50" charset="-128"/>
                <a:ea typeface="メイリオ" panose="020B0604030504040204" pitchFamily="50" charset="-128"/>
                <a:sym typeface="Wingdings" panose="05000000000000000000" pitchFamily="2" charset="2"/>
              </a:rPr>
              <a:t>秒</a:t>
            </a:r>
            <a:r>
              <a:rPr lang="en-US" altLang="ja-JP" sz="900" u="sng" dirty="0" smtClean="0">
                <a:latin typeface="メイリオ" panose="020B0604030504040204" pitchFamily="50" charset="-128"/>
                <a:ea typeface="メイリオ" panose="020B0604030504040204" pitchFamily="50" charset="-128"/>
                <a:sym typeface="Wingdings" panose="05000000000000000000" pitchFamily="2" charset="2"/>
              </a:rPr>
              <a:t>)</a:t>
            </a:r>
            <a:endParaRPr kumimoji="1" lang="en-US" altLang="ja-JP" sz="900" u="sng" dirty="0" smtClean="0">
              <a:latin typeface="メイリオ" panose="020B0604030504040204" pitchFamily="50" charset="-128"/>
              <a:ea typeface="メイリオ" panose="020B0604030504040204" pitchFamily="50" charset="-128"/>
            </a:endParaRPr>
          </a:p>
          <a:p>
            <a:r>
              <a:rPr lang="en-US" altLang="ja-JP" sz="900" dirty="0" smtClean="0">
                <a:latin typeface="メイリオ" panose="020B0604030504040204" pitchFamily="50" charset="-128"/>
                <a:ea typeface="メイリオ" panose="020B0604030504040204" pitchFamily="50" charset="-128"/>
              </a:rPr>
              <a:t>※</a:t>
            </a:r>
            <a:r>
              <a:rPr lang="ja-JP" altLang="en-US" sz="900" dirty="0" smtClean="0">
                <a:latin typeface="メイリオ" panose="020B0604030504040204" pitchFamily="50" charset="-128"/>
                <a:ea typeface="メイリオ" panose="020B0604030504040204" pitchFamily="50" charset="-128"/>
              </a:rPr>
              <a:t>昨年優勝チーム走行タイムよりコース長の比率をもとに算出</a:t>
            </a:r>
            <a:endParaRPr kumimoji="1" lang="ja-JP" altLang="en-US" sz="900" dirty="0">
              <a:latin typeface="メイリオ" panose="020B0604030504040204" pitchFamily="50" charset="-128"/>
              <a:ea typeface="メイリオ" panose="020B0604030504040204" pitchFamily="50" charset="-128"/>
            </a:endParaRPr>
          </a:p>
        </p:txBody>
      </p:sp>
      <p:pic>
        <p:nvPicPr>
          <p:cNvPr id="173" name="図 1" descr="150622_scsk_ppt_a4_a_2ロゴ-02.jpg"/>
          <p:cNvPicPr>
            <a:picLocks noChangeAspect="1"/>
          </p:cNvPicPr>
          <p:nvPr/>
        </p:nvPicPr>
        <p:blipFill>
          <a:blip r:embed="rId15" cstate="hqprint">
            <a:extLst>
              <a:ext uri="{28A0092B-C50C-407E-A947-70E740481C1C}">
                <a14:useLocalDpi xmlns:a14="http://schemas.microsoft.com/office/drawing/2010/main" val="0"/>
              </a:ext>
            </a:extLst>
          </a:blip>
          <a:srcRect/>
          <a:stretch>
            <a:fillRect/>
          </a:stretch>
        </p:blipFill>
        <p:spPr bwMode="auto">
          <a:xfrm>
            <a:off x="9947546" y="538078"/>
            <a:ext cx="850151" cy="2867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4" name="正方形/長方形 73"/>
          <p:cNvSpPr/>
          <p:nvPr/>
        </p:nvSpPr>
        <p:spPr>
          <a:xfrm>
            <a:off x="5506761" y="5650674"/>
            <a:ext cx="2624840" cy="401595"/>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800" b="1" dirty="0" smtClean="0">
                <a:latin typeface="メイリオ" panose="020B0604030504040204" pitchFamily="50" charset="-128"/>
                <a:ea typeface="メイリオ" panose="020B0604030504040204" pitchFamily="50" charset="-128"/>
              </a:rPr>
              <a:t>1.2 </a:t>
            </a:r>
            <a:r>
              <a:rPr lang="ja-JP" altLang="en-US" sz="1800" b="1" dirty="0" smtClean="0">
                <a:latin typeface="メイリオ" panose="020B0604030504040204" pitchFamily="50" charset="-128"/>
                <a:ea typeface="メイリオ" panose="020B0604030504040204" pitchFamily="50" charset="-128"/>
              </a:rPr>
              <a:t>アクティビティ</a:t>
            </a:r>
            <a:r>
              <a:rPr kumimoji="1" lang="ja-JP" altLang="en-US" sz="1800" b="1" dirty="0" smtClean="0">
                <a:latin typeface="メイリオ" panose="020B0604030504040204" pitchFamily="50" charset="-128"/>
                <a:ea typeface="メイリオ" panose="020B0604030504040204" pitchFamily="50" charset="-128"/>
              </a:rPr>
              <a:t>図</a:t>
            </a:r>
            <a:endParaRPr kumimoji="1" lang="ja-JP" altLang="en-US" sz="1800" b="1" dirty="0">
              <a:latin typeface="メイリオ" panose="020B0604030504040204" pitchFamily="50" charset="-128"/>
              <a:ea typeface="メイリオ" panose="020B0604030504040204" pitchFamily="50" charset="-128"/>
            </a:endParaRPr>
          </a:p>
        </p:txBody>
      </p:sp>
      <p:pic>
        <p:nvPicPr>
          <p:cNvPr id="77" name="図 76"/>
          <p:cNvPicPr>
            <a:picLocks noChangeAspect="1"/>
          </p:cNvPicPr>
          <p:nvPr/>
        </p:nvPicPr>
        <p:blipFill>
          <a:blip r:embed="rId16"/>
          <a:stretch>
            <a:fillRect/>
          </a:stretch>
        </p:blipFill>
        <p:spPr>
          <a:xfrm>
            <a:off x="5443902" y="4869215"/>
            <a:ext cx="712934" cy="712934"/>
          </a:xfrm>
          <a:prstGeom prst="rect">
            <a:avLst/>
          </a:prstGeom>
        </p:spPr>
      </p:pic>
      <p:sp>
        <p:nvSpPr>
          <p:cNvPr id="79" name="テキスト ボックス 78"/>
          <p:cNvSpPr txBox="1"/>
          <p:nvPr/>
        </p:nvSpPr>
        <p:spPr>
          <a:xfrm>
            <a:off x="113847" y="6490430"/>
            <a:ext cx="2149116" cy="1277273"/>
          </a:xfrm>
          <a:prstGeom prst="rect">
            <a:avLst/>
          </a:prstGeom>
          <a:noFill/>
        </p:spPr>
        <p:txBody>
          <a:bodyPr wrap="square" rtlCol="0">
            <a:spAutoFit/>
          </a:bodyPr>
          <a:lstStyle/>
          <a:p>
            <a:r>
              <a:rPr lang="ja-JP" altLang="en-US" sz="1100" dirty="0" smtClean="0">
                <a:latin typeface="メイリオ" panose="020B0604030504040204" pitchFamily="50" charset="-128"/>
                <a:ea typeface="メイリオ" panose="020B0604030504040204" pitchFamily="50" charset="-128"/>
              </a:rPr>
              <a:t>「</a:t>
            </a:r>
            <a:r>
              <a:rPr lang="en-US" altLang="ja-JP" sz="1100" dirty="0" smtClean="0">
                <a:latin typeface="メイリオ" panose="020B0604030504040204" pitchFamily="50" charset="-128"/>
                <a:ea typeface="メイリオ" panose="020B0604030504040204" pitchFamily="50" charset="-128"/>
              </a:rPr>
              <a:t>L</a:t>
            </a:r>
            <a:r>
              <a:rPr lang="ja-JP" altLang="en-US" sz="1100" dirty="0" smtClean="0">
                <a:latin typeface="メイリオ" panose="020B0604030504040204" pitchFamily="50" charset="-128"/>
                <a:ea typeface="メイリオ" panose="020B0604030504040204" pitchFamily="50" charset="-128"/>
              </a:rPr>
              <a:t>＋</a:t>
            </a:r>
            <a:r>
              <a:rPr lang="en-US" altLang="ja-JP" sz="1100" dirty="0" smtClean="0">
                <a:latin typeface="メイリオ" panose="020B0604030504040204" pitchFamily="50" charset="-128"/>
                <a:ea typeface="メイリオ" panose="020B0604030504040204" pitchFamily="50" charset="-128"/>
              </a:rPr>
              <a:t>R</a:t>
            </a:r>
            <a:r>
              <a:rPr lang="ja-JP" altLang="en-US" sz="1100" dirty="0" smtClean="0">
                <a:latin typeface="メイリオ" panose="020B0604030504040204" pitchFamily="50" charset="-128"/>
                <a:ea typeface="メイリオ" panose="020B0604030504040204" pitchFamily="50" charset="-128"/>
              </a:rPr>
              <a:t>コースを</a:t>
            </a:r>
            <a:r>
              <a:rPr lang="en-US" altLang="ja-JP" sz="1100" dirty="0" smtClean="0">
                <a:latin typeface="メイリオ" panose="020B0604030504040204" pitchFamily="50" charset="-128"/>
                <a:ea typeface="メイリオ" panose="020B0604030504040204" pitchFamily="50" charset="-128"/>
              </a:rPr>
              <a:t>44.2</a:t>
            </a:r>
            <a:r>
              <a:rPr lang="ja-JP" altLang="en-US" sz="1100" dirty="0" smtClean="0">
                <a:latin typeface="メイリオ" panose="020B0604030504040204" pitchFamily="50" charset="-128"/>
                <a:ea typeface="メイリオ" panose="020B0604030504040204" pitchFamily="50" charset="-128"/>
              </a:rPr>
              <a:t>秒以内で</a:t>
            </a:r>
            <a:endParaRPr lang="en-US" altLang="ja-JP" sz="1100" dirty="0" smtClean="0">
              <a:latin typeface="メイリオ" panose="020B0604030504040204" pitchFamily="50" charset="-128"/>
              <a:ea typeface="メイリオ" panose="020B0604030504040204" pitchFamily="50" charset="-128"/>
            </a:endParaRPr>
          </a:p>
          <a:p>
            <a:r>
              <a:rPr lang="ja-JP" altLang="en-US" sz="1100" dirty="0" smtClean="0">
                <a:latin typeface="メイリオ" panose="020B0604030504040204" pitchFamily="50" charset="-128"/>
                <a:ea typeface="メイリオ" panose="020B0604030504040204" pitchFamily="50" charset="-128"/>
              </a:rPr>
              <a:t>完走する</a:t>
            </a:r>
            <a:r>
              <a:rPr lang="ja-JP" altLang="en-US" sz="1100" dirty="0">
                <a:latin typeface="メイリオ" panose="020B0604030504040204" pitchFamily="50" charset="-128"/>
                <a:ea typeface="メイリオ" panose="020B0604030504040204" pitchFamily="50" charset="-128"/>
              </a:rPr>
              <a:t>」</a:t>
            </a:r>
            <a:r>
              <a:rPr lang="ja-JP" altLang="en-US" sz="1100" dirty="0" smtClean="0">
                <a:latin typeface="メイリオ" panose="020B0604030504040204" pitchFamily="50" charset="-128"/>
                <a:ea typeface="メイリオ" panose="020B0604030504040204" pitchFamily="50" charset="-128"/>
              </a:rPr>
              <a:t>を達成するために、</a:t>
            </a:r>
            <a:endParaRPr lang="en-US" altLang="ja-JP" sz="1100" dirty="0" smtClean="0">
              <a:latin typeface="メイリオ" panose="020B0604030504040204" pitchFamily="50" charset="-128"/>
              <a:ea typeface="メイリオ" panose="020B0604030504040204" pitchFamily="50" charset="-128"/>
            </a:endParaRPr>
          </a:p>
          <a:p>
            <a:r>
              <a:rPr lang="ja-JP" altLang="en-US" sz="1100" dirty="0" smtClean="0">
                <a:latin typeface="メイリオ" panose="020B0604030504040204" pitchFamily="50" charset="-128"/>
                <a:ea typeface="メイリオ" panose="020B0604030504040204" pitchFamily="50" charset="-128"/>
              </a:rPr>
              <a:t>走行体</a:t>
            </a:r>
            <a:r>
              <a:rPr lang="ja-JP" altLang="en-US" sz="1100" dirty="0">
                <a:latin typeface="メイリオ" panose="020B0604030504040204" pitchFamily="50" charset="-128"/>
                <a:ea typeface="メイリオ" panose="020B0604030504040204" pitchFamily="50" charset="-128"/>
              </a:rPr>
              <a:t>が提供する機能</a:t>
            </a:r>
            <a:r>
              <a:rPr lang="ja-JP" altLang="en-US" sz="1100" dirty="0" smtClean="0">
                <a:latin typeface="メイリオ" panose="020B0604030504040204" pitchFamily="50" charset="-128"/>
                <a:ea typeface="メイリオ" panose="020B0604030504040204" pitchFamily="50" charset="-128"/>
              </a:rPr>
              <a:t>を</a:t>
            </a:r>
            <a:endParaRPr lang="en-US" altLang="ja-JP" sz="1100" dirty="0" smtClean="0">
              <a:latin typeface="メイリオ" panose="020B0604030504040204" pitchFamily="50" charset="-128"/>
              <a:ea typeface="メイリオ" panose="020B0604030504040204" pitchFamily="50" charset="-128"/>
            </a:endParaRPr>
          </a:p>
          <a:p>
            <a:r>
              <a:rPr lang="ja-JP" altLang="en-US" sz="1100" dirty="0" smtClean="0">
                <a:latin typeface="メイリオ" panose="020B0604030504040204" pitchFamily="50" charset="-128"/>
                <a:ea typeface="メイリオ" panose="020B0604030504040204" pitchFamily="50" charset="-128"/>
              </a:rPr>
              <a:t>ユースケース図と</a:t>
            </a:r>
            <a:endParaRPr lang="en-US" altLang="ja-JP" sz="1100" dirty="0" smtClean="0">
              <a:latin typeface="メイリオ" panose="020B0604030504040204" pitchFamily="50" charset="-128"/>
              <a:ea typeface="メイリオ" panose="020B0604030504040204" pitchFamily="50" charset="-128"/>
            </a:endParaRPr>
          </a:p>
          <a:p>
            <a:r>
              <a:rPr lang="ja-JP" altLang="en-US" sz="1100" dirty="0" smtClean="0">
                <a:latin typeface="メイリオ" panose="020B0604030504040204" pitchFamily="50" charset="-128"/>
                <a:ea typeface="メイリオ" panose="020B0604030504040204" pitchFamily="50" charset="-128"/>
              </a:rPr>
              <a:t>ユースケース記述に示した。</a:t>
            </a:r>
            <a:endParaRPr lang="en-US" altLang="ja-JP" sz="1100" dirty="0" smtClean="0">
              <a:latin typeface="メイリオ" panose="020B0604030504040204" pitchFamily="50" charset="-128"/>
              <a:ea typeface="メイリオ" panose="020B0604030504040204" pitchFamily="50" charset="-128"/>
            </a:endParaRPr>
          </a:p>
          <a:p>
            <a:r>
              <a:rPr kumimoji="1" lang="ja-JP" altLang="en-US" sz="1100" dirty="0" smtClean="0">
                <a:latin typeface="メイリオ" panose="020B0604030504040204" pitchFamily="50" charset="-128"/>
                <a:ea typeface="メイリオ" panose="020B0604030504040204" pitchFamily="50" charset="-128"/>
              </a:rPr>
              <a:t>必要な機能を洗い出し、漏れが</a:t>
            </a:r>
            <a:endParaRPr kumimoji="1" lang="en-US" altLang="ja-JP" sz="1100" dirty="0" smtClean="0">
              <a:latin typeface="メイリオ" panose="020B0604030504040204" pitchFamily="50" charset="-128"/>
              <a:ea typeface="メイリオ" panose="020B0604030504040204" pitchFamily="50" charset="-128"/>
            </a:endParaRPr>
          </a:p>
          <a:p>
            <a:r>
              <a:rPr kumimoji="1" lang="ja-JP" altLang="en-US" sz="1100" dirty="0" smtClean="0">
                <a:latin typeface="メイリオ" panose="020B0604030504040204" pitchFamily="50" charset="-128"/>
                <a:ea typeface="メイリオ" panose="020B0604030504040204" pitchFamily="50" charset="-128"/>
              </a:rPr>
              <a:t>ないよう時系列で分類した。</a:t>
            </a:r>
            <a:endParaRPr kumimoji="1" lang="ja-JP" altLang="en-US" sz="1100" dirty="0">
              <a:latin typeface="メイリオ" panose="020B0604030504040204" pitchFamily="50" charset="-128"/>
              <a:ea typeface="メイリオ" panose="020B0604030504040204" pitchFamily="50" charset="-128"/>
            </a:endParaRPr>
          </a:p>
        </p:txBody>
      </p:sp>
      <p:sp>
        <p:nvSpPr>
          <p:cNvPr id="9" name="フリーフォーム 8"/>
          <p:cNvSpPr/>
          <p:nvPr/>
        </p:nvSpPr>
        <p:spPr>
          <a:xfrm>
            <a:off x="32220" y="914680"/>
            <a:ext cx="12733903" cy="5069431"/>
          </a:xfrm>
          <a:custGeom>
            <a:avLst/>
            <a:gdLst>
              <a:gd name="connsiteX0" fmla="*/ 0 w 12720577"/>
              <a:gd name="connsiteY0" fmla="*/ 0 h 5092860"/>
              <a:gd name="connsiteX1" fmla="*/ 12720577 w 12720577"/>
              <a:gd name="connsiteY1" fmla="*/ 0 h 5092860"/>
              <a:gd name="connsiteX2" fmla="*/ 12720577 w 12720577"/>
              <a:gd name="connsiteY2" fmla="*/ 4687746 h 5092860"/>
              <a:gd name="connsiteX3" fmla="*/ 5382228 w 12720577"/>
              <a:gd name="connsiteY3" fmla="*/ 4687746 h 5092860"/>
              <a:gd name="connsiteX4" fmla="*/ 5382228 w 12720577"/>
              <a:gd name="connsiteY4" fmla="*/ 5092860 h 5092860"/>
              <a:gd name="connsiteX5" fmla="*/ 11575 w 12720577"/>
              <a:gd name="connsiteY5" fmla="*/ 5092860 h 5092860"/>
              <a:gd name="connsiteX6" fmla="*/ 0 w 12720577"/>
              <a:gd name="connsiteY6" fmla="*/ 0 h 5092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720577" h="5092860">
                <a:moveTo>
                  <a:pt x="0" y="0"/>
                </a:moveTo>
                <a:lnTo>
                  <a:pt x="12720577" y="0"/>
                </a:lnTo>
                <a:lnTo>
                  <a:pt x="12720577" y="4687746"/>
                </a:lnTo>
                <a:lnTo>
                  <a:pt x="5382228" y="4687746"/>
                </a:lnTo>
                <a:lnTo>
                  <a:pt x="5382228" y="5092860"/>
                </a:lnTo>
                <a:lnTo>
                  <a:pt x="11575" y="5092860"/>
                </a:lnTo>
                <a:cubicBezTo>
                  <a:pt x="7717" y="3395240"/>
                  <a:pt x="3858" y="1697620"/>
                  <a:pt x="0" y="0"/>
                </a:cubicBezTo>
                <a:close/>
              </a:path>
            </a:pathLst>
          </a:custGeom>
          <a:no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1" name="テキスト ボックス 80"/>
          <p:cNvSpPr txBox="1"/>
          <p:nvPr/>
        </p:nvSpPr>
        <p:spPr>
          <a:xfrm>
            <a:off x="2493078" y="5577205"/>
            <a:ext cx="1870938" cy="230832"/>
          </a:xfrm>
          <a:prstGeom prst="rect">
            <a:avLst/>
          </a:prstGeom>
          <a:noFill/>
        </p:spPr>
        <p:txBody>
          <a:bodyPr wrap="square" rtlCol="0">
            <a:spAutoFit/>
          </a:bodyPr>
          <a:lstStyle/>
          <a:p>
            <a:r>
              <a:rPr kumimoji="1" lang="ja-JP" altLang="en-US" sz="900" b="1" dirty="0" smtClean="0">
                <a:solidFill>
                  <a:srgbClr val="FF0000"/>
                </a:solidFill>
                <a:latin typeface="メイリオ" panose="020B0604030504040204" pitchFamily="50" charset="-128"/>
                <a:ea typeface="メイリオ" panose="020B0604030504040204" pitchFamily="50" charset="-128"/>
              </a:rPr>
              <a:t>「高速化」</a:t>
            </a:r>
            <a:endParaRPr kumimoji="1" lang="ja-JP" altLang="en-US" sz="900" b="1" dirty="0">
              <a:latin typeface="メイリオ" panose="020B0604030504040204" pitchFamily="50" charset="-128"/>
              <a:ea typeface="メイリオ" panose="020B0604030504040204" pitchFamily="50" charset="-128"/>
            </a:endParaRPr>
          </a:p>
        </p:txBody>
      </p:sp>
      <p:sp>
        <p:nvSpPr>
          <p:cNvPr id="82" name="テキスト ボックス 81"/>
          <p:cNvSpPr txBox="1"/>
          <p:nvPr/>
        </p:nvSpPr>
        <p:spPr>
          <a:xfrm>
            <a:off x="2493078" y="5743163"/>
            <a:ext cx="1870938" cy="230832"/>
          </a:xfrm>
          <a:prstGeom prst="rect">
            <a:avLst/>
          </a:prstGeom>
          <a:noFill/>
        </p:spPr>
        <p:txBody>
          <a:bodyPr wrap="square" rtlCol="0">
            <a:spAutoFit/>
          </a:bodyPr>
          <a:lstStyle/>
          <a:p>
            <a:r>
              <a:rPr kumimoji="1" lang="ja-JP" altLang="en-US" sz="900" b="1" dirty="0" smtClean="0">
                <a:solidFill>
                  <a:srgbClr val="00CC66"/>
                </a:solidFill>
                <a:latin typeface="メイリオ" panose="020B0604030504040204" pitchFamily="50" charset="-128"/>
                <a:ea typeface="メイリオ" panose="020B0604030504040204" pitchFamily="50" charset="-128"/>
              </a:rPr>
              <a:t>「安定化」</a:t>
            </a:r>
            <a:endParaRPr kumimoji="1" lang="ja-JP" altLang="en-US" sz="900" b="1" dirty="0">
              <a:latin typeface="メイリオ" panose="020B0604030504040204" pitchFamily="50" charset="-128"/>
              <a:ea typeface="メイリオ" panose="020B0604030504040204" pitchFamily="50" charset="-128"/>
            </a:endParaRPr>
          </a:p>
        </p:txBody>
      </p:sp>
      <p:sp>
        <p:nvSpPr>
          <p:cNvPr id="83" name="テキスト ボックス 82"/>
          <p:cNvSpPr txBox="1"/>
          <p:nvPr/>
        </p:nvSpPr>
        <p:spPr>
          <a:xfrm>
            <a:off x="3451231" y="5737990"/>
            <a:ext cx="914305" cy="230832"/>
          </a:xfrm>
          <a:prstGeom prst="rect">
            <a:avLst/>
          </a:prstGeom>
          <a:noFill/>
        </p:spPr>
        <p:txBody>
          <a:bodyPr wrap="square" rtlCol="0">
            <a:spAutoFit/>
          </a:bodyPr>
          <a:lstStyle/>
          <a:p>
            <a:r>
              <a:rPr kumimoji="1" lang="ja-JP" altLang="en-US" sz="900" b="1" dirty="0" smtClean="0">
                <a:latin typeface="メイリオ" panose="020B0604030504040204" pitchFamily="50" charset="-128"/>
                <a:ea typeface="メイリオ" panose="020B0604030504040204" pitchFamily="50" charset="-128"/>
              </a:rPr>
              <a:t>「失格防止」</a:t>
            </a:r>
            <a:endParaRPr kumimoji="1" lang="ja-JP" altLang="en-US" sz="900" b="1" dirty="0">
              <a:latin typeface="メイリオ" panose="020B0604030504040204" pitchFamily="50" charset="-128"/>
              <a:ea typeface="メイリオ" panose="020B0604030504040204" pitchFamily="50" charset="-128"/>
            </a:endParaRPr>
          </a:p>
        </p:txBody>
      </p:sp>
      <p:pic>
        <p:nvPicPr>
          <p:cNvPr id="84" name="図 83"/>
          <p:cNvPicPr>
            <a:picLocks noChangeAspect="1"/>
          </p:cNvPicPr>
          <p:nvPr/>
        </p:nvPicPr>
        <p:blipFill>
          <a:blip r:embed="rId17"/>
          <a:stretch>
            <a:fillRect/>
          </a:stretch>
        </p:blipFill>
        <p:spPr>
          <a:xfrm>
            <a:off x="2441975" y="5614831"/>
            <a:ext cx="177795" cy="148652"/>
          </a:xfrm>
          <a:prstGeom prst="rect">
            <a:avLst/>
          </a:prstGeom>
        </p:spPr>
      </p:pic>
      <p:pic>
        <p:nvPicPr>
          <p:cNvPr id="85" name="図 84"/>
          <p:cNvPicPr>
            <a:picLocks noChangeAspect="1"/>
          </p:cNvPicPr>
          <p:nvPr/>
        </p:nvPicPr>
        <p:blipFill>
          <a:blip r:embed="rId18"/>
          <a:stretch>
            <a:fillRect/>
          </a:stretch>
        </p:blipFill>
        <p:spPr>
          <a:xfrm>
            <a:off x="3346136" y="5765417"/>
            <a:ext cx="178525" cy="161853"/>
          </a:xfrm>
          <a:prstGeom prst="rect">
            <a:avLst/>
          </a:prstGeom>
        </p:spPr>
      </p:pic>
      <p:pic>
        <p:nvPicPr>
          <p:cNvPr id="86" name="図 85"/>
          <p:cNvPicPr>
            <a:picLocks noChangeAspect="1"/>
          </p:cNvPicPr>
          <p:nvPr/>
        </p:nvPicPr>
        <p:blipFill>
          <a:blip r:embed="rId19"/>
          <a:stretch>
            <a:fillRect/>
          </a:stretch>
        </p:blipFill>
        <p:spPr>
          <a:xfrm>
            <a:off x="3344052" y="5601630"/>
            <a:ext cx="180569" cy="150222"/>
          </a:xfrm>
          <a:prstGeom prst="rect">
            <a:avLst/>
          </a:prstGeom>
        </p:spPr>
      </p:pic>
      <p:pic>
        <p:nvPicPr>
          <p:cNvPr id="87" name="図 86"/>
          <p:cNvPicPr>
            <a:picLocks noChangeAspect="1"/>
          </p:cNvPicPr>
          <p:nvPr/>
        </p:nvPicPr>
        <p:blipFill>
          <a:blip r:embed="rId20"/>
          <a:stretch>
            <a:fillRect/>
          </a:stretch>
        </p:blipFill>
        <p:spPr>
          <a:xfrm>
            <a:off x="2439763" y="5775577"/>
            <a:ext cx="177795" cy="145801"/>
          </a:xfrm>
          <a:prstGeom prst="rect">
            <a:avLst/>
          </a:prstGeom>
        </p:spPr>
      </p:pic>
      <p:sp>
        <p:nvSpPr>
          <p:cNvPr id="88" name="右中かっこ 87"/>
          <p:cNvSpPr/>
          <p:nvPr/>
        </p:nvSpPr>
        <p:spPr>
          <a:xfrm>
            <a:off x="3134616" y="5635786"/>
            <a:ext cx="94197" cy="265889"/>
          </a:xfrm>
          <a:prstGeom prst="rightBrace">
            <a:avLst>
              <a:gd name="adj1" fmla="val 25411"/>
              <a:gd name="adj2" fmla="val 18485"/>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89" name="テキスト ボックス 88"/>
          <p:cNvSpPr txBox="1"/>
          <p:nvPr/>
        </p:nvSpPr>
        <p:spPr>
          <a:xfrm>
            <a:off x="3451231" y="5577205"/>
            <a:ext cx="1459294" cy="230832"/>
          </a:xfrm>
          <a:prstGeom prst="rect">
            <a:avLst/>
          </a:prstGeom>
          <a:noFill/>
        </p:spPr>
        <p:txBody>
          <a:bodyPr wrap="square" rtlCol="0">
            <a:spAutoFit/>
          </a:bodyPr>
          <a:lstStyle/>
          <a:p>
            <a:r>
              <a:rPr kumimoji="1" lang="ja-JP" altLang="en-US" sz="900" b="1" dirty="0" smtClean="0">
                <a:solidFill>
                  <a:srgbClr val="FF0000"/>
                </a:solidFill>
                <a:latin typeface="メイリオ" panose="020B0604030504040204" pitchFamily="50" charset="-128"/>
                <a:ea typeface="メイリオ" panose="020B0604030504040204" pitchFamily="50" charset="-128"/>
              </a:rPr>
              <a:t>「高速化」</a:t>
            </a:r>
            <a:r>
              <a:rPr kumimoji="1" lang="ja-JP" altLang="en-US" sz="900" b="1" dirty="0" smtClean="0">
                <a:latin typeface="メイリオ" panose="020B0604030504040204" pitchFamily="50" charset="-128"/>
                <a:ea typeface="メイリオ" panose="020B0604030504040204" pitchFamily="50" charset="-128"/>
              </a:rPr>
              <a:t>と</a:t>
            </a:r>
            <a:r>
              <a:rPr lang="ja-JP" altLang="en-US" sz="900" b="1" dirty="0">
                <a:solidFill>
                  <a:srgbClr val="00CC66"/>
                </a:solidFill>
                <a:latin typeface="メイリオ" panose="020B0604030504040204" pitchFamily="50" charset="-128"/>
                <a:ea typeface="メイリオ" panose="020B0604030504040204" pitchFamily="50" charset="-128"/>
              </a:rPr>
              <a:t>「安定化</a:t>
            </a:r>
            <a:r>
              <a:rPr lang="ja-JP" altLang="en-US" sz="900" b="1" dirty="0" smtClean="0">
                <a:solidFill>
                  <a:srgbClr val="00CC66"/>
                </a:solidFill>
                <a:latin typeface="メイリオ" panose="020B0604030504040204" pitchFamily="50" charset="-128"/>
                <a:ea typeface="メイリオ" panose="020B0604030504040204" pitchFamily="50" charset="-128"/>
              </a:rPr>
              <a:t>」</a:t>
            </a:r>
            <a:endParaRPr kumimoji="1" lang="ja-JP" altLang="en-US" sz="900" b="1" dirty="0">
              <a:latin typeface="メイリオ" panose="020B0604030504040204" pitchFamily="50" charset="-128"/>
              <a:ea typeface="メイリオ" panose="020B0604030504040204" pitchFamily="50" charset="-128"/>
            </a:endParaRPr>
          </a:p>
        </p:txBody>
      </p:sp>
      <p:sp>
        <p:nvSpPr>
          <p:cNvPr id="11" name="テキスト ボックス 10"/>
          <p:cNvSpPr txBox="1"/>
          <p:nvPr/>
        </p:nvSpPr>
        <p:spPr>
          <a:xfrm>
            <a:off x="422694" y="5628684"/>
            <a:ext cx="1908464" cy="369332"/>
          </a:xfrm>
          <a:prstGeom prst="rect">
            <a:avLst/>
          </a:prstGeom>
          <a:noFill/>
        </p:spPr>
        <p:txBody>
          <a:bodyPr wrap="square" rtlCol="0">
            <a:spAutoFit/>
          </a:bodyPr>
          <a:lstStyle/>
          <a:p>
            <a:r>
              <a:rPr lang="ja-JP" altLang="en-US" sz="900" b="1" dirty="0">
                <a:latin typeface="メイリオ" panose="020B0604030504040204" pitchFamily="50" charset="-128"/>
                <a:ea typeface="メイリオ" panose="020B0604030504040204" pitchFamily="50" charset="-128"/>
              </a:rPr>
              <a:t>要素技術のアイコンと目的の対応</a:t>
            </a:r>
            <a:endParaRPr lang="en-US" altLang="ja-JP" sz="900" b="1" dirty="0">
              <a:latin typeface="メイリオ" panose="020B0604030504040204" pitchFamily="50" charset="-128"/>
              <a:ea typeface="メイリオ" panose="020B0604030504040204" pitchFamily="50" charset="-128"/>
            </a:endParaRPr>
          </a:p>
          <a:p>
            <a:endParaRPr kumimoji="1" lang="ja-JP" altLang="en-US" sz="900" dirty="0"/>
          </a:p>
        </p:txBody>
      </p:sp>
      <p:sp>
        <p:nvSpPr>
          <p:cNvPr id="57" name="テキスト ボックス 56"/>
          <p:cNvSpPr txBox="1"/>
          <p:nvPr/>
        </p:nvSpPr>
        <p:spPr>
          <a:xfrm>
            <a:off x="5492663" y="6116362"/>
            <a:ext cx="2723823" cy="600164"/>
          </a:xfrm>
          <a:prstGeom prst="rect">
            <a:avLst/>
          </a:prstGeom>
          <a:noFill/>
        </p:spPr>
        <p:txBody>
          <a:bodyPr wrap="none" rtlCol="0">
            <a:spAutoFit/>
          </a:bodyPr>
          <a:lstStyle/>
          <a:p>
            <a:r>
              <a:rPr lang="ja-JP" altLang="en-US" sz="1100" dirty="0">
                <a:latin typeface="メイリオ" panose="020B0604030504040204" pitchFamily="50" charset="-128"/>
                <a:ea typeface="メイリオ" panose="020B0604030504040204" pitchFamily="50" charset="-128"/>
              </a:rPr>
              <a:t>ユースケースを実現するため</a:t>
            </a:r>
            <a:r>
              <a:rPr lang="ja-JP" altLang="en-US" sz="1100" dirty="0" smtClean="0">
                <a:latin typeface="メイリオ" panose="020B0604030504040204" pitchFamily="50" charset="-128"/>
                <a:ea typeface="メイリオ" panose="020B0604030504040204" pitchFamily="50" charset="-128"/>
              </a:rPr>
              <a:t>に</a:t>
            </a:r>
            <a:endParaRPr lang="en-US" altLang="ja-JP" sz="1100" dirty="0" smtClean="0">
              <a:latin typeface="メイリオ" panose="020B0604030504040204" pitchFamily="50" charset="-128"/>
              <a:ea typeface="メイリオ" panose="020B0604030504040204" pitchFamily="50" charset="-128"/>
            </a:endParaRPr>
          </a:p>
          <a:p>
            <a:r>
              <a:rPr lang="ja-JP" altLang="en-US" sz="1100" dirty="0" smtClean="0">
                <a:latin typeface="メイリオ" panose="020B0604030504040204" pitchFamily="50" charset="-128"/>
                <a:ea typeface="メイリオ" panose="020B0604030504040204" pitchFamily="50" charset="-128"/>
              </a:rPr>
              <a:t>必要</a:t>
            </a:r>
            <a:r>
              <a:rPr lang="ja-JP" altLang="en-US" sz="1100" dirty="0">
                <a:latin typeface="メイリオ" panose="020B0604030504040204" pitchFamily="50" charset="-128"/>
                <a:ea typeface="メイリオ" panose="020B0604030504040204" pitchFamily="50" charset="-128"/>
              </a:rPr>
              <a:t>な処理の流れ</a:t>
            </a:r>
            <a:r>
              <a:rPr lang="ja-JP" altLang="en-US" sz="1100" dirty="0" smtClean="0">
                <a:latin typeface="メイリオ" panose="020B0604030504040204" pitchFamily="50" charset="-128"/>
                <a:ea typeface="メイリオ" panose="020B0604030504040204" pitchFamily="50" charset="-128"/>
              </a:rPr>
              <a:t>をアクティビティ図を</a:t>
            </a:r>
            <a:endParaRPr lang="en-US" altLang="ja-JP" sz="1100" dirty="0" smtClean="0">
              <a:latin typeface="メイリオ" panose="020B0604030504040204" pitchFamily="50" charset="-128"/>
              <a:ea typeface="メイリオ" panose="020B0604030504040204" pitchFamily="50" charset="-128"/>
            </a:endParaRPr>
          </a:p>
          <a:p>
            <a:r>
              <a:rPr lang="ja-JP" altLang="en-US" sz="1100" dirty="0" smtClean="0">
                <a:latin typeface="メイリオ" panose="020B0604030504040204" pitchFamily="50" charset="-128"/>
                <a:ea typeface="メイリオ" panose="020B0604030504040204" pitchFamily="50" charset="-128"/>
              </a:rPr>
              <a:t>用いて表した。</a:t>
            </a:r>
            <a:endParaRPr lang="en-US" altLang="ja-JP" sz="1100" dirty="0" smtClean="0">
              <a:latin typeface="メイリオ" panose="020B0604030504040204" pitchFamily="50" charset="-128"/>
              <a:ea typeface="メイリオ" panose="020B0604030504040204" pitchFamily="50" charset="-128"/>
            </a:endParaRPr>
          </a:p>
        </p:txBody>
      </p:sp>
      <p:pic>
        <p:nvPicPr>
          <p:cNvPr id="61" name="図 60"/>
          <p:cNvPicPr>
            <a:picLocks noChangeAspect="1"/>
          </p:cNvPicPr>
          <p:nvPr/>
        </p:nvPicPr>
        <p:blipFill>
          <a:blip r:embed="rId6"/>
          <a:stretch>
            <a:fillRect/>
          </a:stretch>
        </p:blipFill>
        <p:spPr>
          <a:xfrm>
            <a:off x="11294515" y="8402017"/>
            <a:ext cx="260375" cy="253906"/>
          </a:xfrm>
          <a:prstGeom prst="rect">
            <a:avLst/>
          </a:prstGeom>
        </p:spPr>
      </p:pic>
      <p:pic>
        <p:nvPicPr>
          <p:cNvPr id="91" name="図 90"/>
          <p:cNvPicPr>
            <a:picLocks noChangeAspect="1"/>
          </p:cNvPicPr>
          <p:nvPr/>
        </p:nvPicPr>
        <p:blipFill>
          <a:blip r:embed="rId7"/>
          <a:stretch>
            <a:fillRect/>
          </a:stretch>
        </p:blipFill>
        <p:spPr>
          <a:xfrm>
            <a:off x="11249758" y="6502492"/>
            <a:ext cx="263610" cy="270079"/>
          </a:xfrm>
          <a:prstGeom prst="rect">
            <a:avLst/>
          </a:prstGeom>
        </p:spPr>
      </p:pic>
      <p:pic>
        <p:nvPicPr>
          <p:cNvPr id="92" name="図 91"/>
          <p:cNvPicPr>
            <a:picLocks noChangeAspect="1"/>
          </p:cNvPicPr>
          <p:nvPr/>
        </p:nvPicPr>
        <p:blipFill>
          <a:blip r:embed="rId8"/>
          <a:stretch>
            <a:fillRect/>
          </a:stretch>
        </p:blipFill>
        <p:spPr>
          <a:xfrm>
            <a:off x="11473814" y="6174413"/>
            <a:ext cx="439888" cy="328299"/>
          </a:xfrm>
          <a:prstGeom prst="rect">
            <a:avLst/>
          </a:prstGeom>
        </p:spPr>
      </p:pic>
      <p:pic>
        <p:nvPicPr>
          <p:cNvPr id="93" name="図 92"/>
          <p:cNvPicPr>
            <a:picLocks noChangeAspect="1"/>
          </p:cNvPicPr>
          <p:nvPr/>
        </p:nvPicPr>
        <p:blipFill>
          <a:blip r:embed="rId10"/>
          <a:stretch>
            <a:fillRect/>
          </a:stretch>
        </p:blipFill>
        <p:spPr>
          <a:xfrm>
            <a:off x="11168186" y="8112795"/>
            <a:ext cx="266845" cy="263610"/>
          </a:xfrm>
          <a:prstGeom prst="rect">
            <a:avLst/>
          </a:prstGeom>
        </p:spPr>
      </p:pic>
      <p:pic>
        <p:nvPicPr>
          <p:cNvPr id="95" name="図 94"/>
          <p:cNvPicPr>
            <a:picLocks noChangeAspect="1"/>
          </p:cNvPicPr>
          <p:nvPr/>
        </p:nvPicPr>
        <p:blipFill>
          <a:blip r:embed="rId12"/>
          <a:stretch>
            <a:fillRect/>
          </a:stretch>
        </p:blipFill>
        <p:spPr>
          <a:xfrm>
            <a:off x="11774209" y="7706335"/>
            <a:ext cx="271696" cy="260375"/>
          </a:xfrm>
          <a:prstGeom prst="rect">
            <a:avLst/>
          </a:prstGeom>
        </p:spPr>
      </p:pic>
      <p:pic>
        <p:nvPicPr>
          <p:cNvPr id="96" name="図 95"/>
          <p:cNvPicPr>
            <a:picLocks noChangeAspect="1"/>
          </p:cNvPicPr>
          <p:nvPr/>
        </p:nvPicPr>
        <p:blipFill>
          <a:blip r:embed="rId13"/>
          <a:stretch>
            <a:fillRect/>
          </a:stretch>
        </p:blipFill>
        <p:spPr>
          <a:xfrm>
            <a:off x="12317743" y="8612668"/>
            <a:ext cx="270079" cy="263610"/>
          </a:xfrm>
          <a:prstGeom prst="rect">
            <a:avLst/>
          </a:prstGeom>
        </p:spPr>
      </p:pic>
      <p:pic>
        <p:nvPicPr>
          <p:cNvPr id="97" name="図 96"/>
          <p:cNvPicPr>
            <a:picLocks noChangeAspect="1"/>
          </p:cNvPicPr>
          <p:nvPr/>
        </p:nvPicPr>
        <p:blipFill>
          <a:blip r:embed="rId9"/>
          <a:stretch>
            <a:fillRect/>
          </a:stretch>
        </p:blipFill>
        <p:spPr>
          <a:xfrm>
            <a:off x="11726035" y="6867223"/>
            <a:ext cx="331246" cy="315546"/>
          </a:xfrm>
          <a:prstGeom prst="rect">
            <a:avLst/>
          </a:prstGeom>
        </p:spPr>
      </p:pic>
      <p:pic>
        <p:nvPicPr>
          <p:cNvPr id="98" name="図 97"/>
          <p:cNvPicPr>
            <a:picLocks noChangeAspect="1"/>
          </p:cNvPicPr>
          <p:nvPr/>
        </p:nvPicPr>
        <p:blipFill>
          <a:blip r:embed="rId14"/>
          <a:stretch>
            <a:fillRect/>
          </a:stretch>
        </p:blipFill>
        <p:spPr>
          <a:xfrm>
            <a:off x="11504769" y="7705625"/>
            <a:ext cx="249330" cy="255524"/>
          </a:xfrm>
          <a:prstGeom prst="rect">
            <a:avLst/>
          </a:prstGeom>
        </p:spPr>
      </p:pic>
      <p:pic>
        <p:nvPicPr>
          <p:cNvPr id="99" name="図 98"/>
          <p:cNvPicPr>
            <a:picLocks noChangeAspect="1"/>
          </p:cNvPicPr>
          <p:nvPr/>
        </p:nvPicPr>
        <p:blipFill>
          <a:blip r:embed="rId11"/>
          <a:stretch>
            <a:fillRect/>
          </a:stretch>
        </p:blipFill>
        <p:spPr>
          <a:xfrm>
            <a:off x="7772766" y="8114046"/>
            <a:ext cx="289158" cy="260560"/>
          </a:xfrm>
          <a:prstGeom prst="rect">
            <a:avLst/>
          </a:prstGeom>
        </p:spPr>
      </p:pic>
      <p:graphicFrame>
        <p:nvGraphicFramePr>
          <p:cNvPr id="58" name="表 57"/>
          <p:cNvGraphicFramePr>
            <a:graphicFrameLocks noGrp="1"/>
          </p:cNvGraphicFramePr>
          <p:nvPr>
            <p:extLst>
              <p:ext uri="{D42A27DB-BD31-4B8C-83A1-F6EECF244321}">
                <p14:modId xmlns:p14="http://schemas.microsoft.com/office/powerpoint/2010/main" val="4277706275"/>
              </p:ext>
            </p:extLst>
          </p:nvPr>
        </p:nvGraphicFramePr>
        <p:xfrm>
          <a:off x="2199140" y="6307175"/>
          <a:ext cx="3218326" cy="3039097"/>
        </p:xfrm>
        <a:graphic>
          <a:graphicData uri="http://schemas.openxmlformats.org/drawingml/2006/table">
            <a:tbl>
              <a:tblPr firstRow="1" bandRow="1">
                <a:tableStyleId>{5C22544A-7EE6-4342-B048-85BDC9FD1C3A}</a:tableStyleId>
              </a:tblPr>
              <a:tblGrid>
                <a:gridCol w="635032">
                  <a:extLst>
                    <a:ext uri="{9D8B030D-6E8A-4147-A177-3AD203B41FA5}">
                      <a16:colId xmlns:a16="http://schemas.microsoft.com/office/drawing/2014/main" val="2112530226"/>
                    </a:ext>
                  </a:extLst>
                </a:gridCol>
                <a:gridCol w="1248199">
                  <a:extLst>
                    <a:ext uri="{9D8B030D-6E8A-4147-A177-3AD203B41FA5}">
                      <a16:colId xmlns:a16="http://schemas.microsoft.com/office/drawing/2014/main" val="4126748639"/>
                    </a:ext>
                  </a:extLst>
                </a:gridCol>
                <a:gridCol w="1335095">
                  <a:extLst>
                    <a:ext uri="{9D8B030D-6E8A-4147-A177-3AD203B41FA5}">
                      <a16:colId xmlns:a16="http://schemas.microsoft.com/office/drawing/2014/main" val="2284027953"/>
                    </a:ext>
                  </a:extLst>
                </a:gridCol>
              </a:tblGrid>
              <a:tr h="318873">
                <a:tc>
                  <a:txBody>
                    <a:bodyPr/>
                    <a:lstStyle/>
                    <a:p>
                      <a:endParaRPr kumimoji="1" lang="ja-JP" altLang="en-US" sz="800" dirty="0">
                        <a:solidFill>
                          <a:schemeClr val="tx1"/>
                        </a:solidFill>
                        <a:latin typeface="メイリオ" panose="020B0604030504040204" pitchFamily="50" charset="-128"/>
                        <a:ea typeface="メイリオ" panose="020B0604030504040204" pitchFamily="50" charset="-128"/>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kumimoji="1" lang="ja-JP" altLang="en-US" sz="800" dirty="0" smtClean="0">
                          <a:solidFill>
                            <a:schemeClr val="tx1"/>
                          </a:solidFill>
                          <a:latin typeface="メイリオ" panose="020B0604030504040204" pitchFamily="50" charset="-128"/>
                          <a:ea typeface="メイリオ" panose="020B0604030504040204" pitchFamily="50" charset="-128"/>
                        </a:rPr>
                        <a:t>走行準備をする</a:t>
                      </a:r>
                      <a:endParaRPr kumimoji="1" lang="ja-JP" altLang="en-US" sz="800" dirty="0">
                        <a:solidFill>
                          <a:schemeClr val="tx1"/>
                        </a:solidFill>
                        <a:latin typeface="メイリオ" panose="020B0604030504040204" pitchFamily="50" charset="-128"/>
                        <a:ea typeface="メイリオ" panose="020B0604030504040204"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r>
                        <a:rPr kumimoji="1" lang="ja-JP" altLang="en-US" sz="800" dirty="0" smtClean="0">
                          <a:solidFill>
                            <a:schemeClr val="tx1"/>
                          </a:solidFill>
                          <a:latin typeface="メイリオ" panose="020B0604030504040204" pitchFamily="50" charset="-128"/>
                          <a:ea typeface="メイリオ" panose="020B0604030504040204" pitchFamily="50" charset="-128"/>
                        </a:rPr>
                        <a:t>コースを完走する</a:t>
                      </a:r>
                      <a:endParaRPr kumimoji="1" lang="ja-JP" altLang="en-US" sz="800" dirty="0">
                        <a:solidFill>
                          <a:schemeClr val="tx1"/>
                        </a:solidFill>
                        <a:latin typeface="メイリオ" panose="020B0604030504040204" pitchFamily="50" charset="-128"/>
                        <a:ea typeface="メイリオ" panose="020B0604030504040204"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3197727734"/>
                  </a:ext>
                </a:extLst>
              </a:tr>
              <a:tr h="550780">
                <a:tc>
                  <a:txBody>
                    <a:bodyPr/>
                    <a:lstStyle/>
                    <a:p>
                      <a:r>
                        <a:rPr kumimoji="1" lang="ja-JP" altLang="en-US" sz="800" dirty="0" smtClean="0">
                          <a:latin typeface="メイリオ" panose="020B0604030504040204" pitchFamily="50" charset="-128"/>
                          <a:ea typeface="メイリオ" panose="020B0604030504040204" pitchFamily="50" charset="-128"/>
                        </a:rPr>
                        <a:t>概要</a:t>
                      </a:r>
                      <a:endParaRPr kumimoji="1" lang="ja-JP" altLang="en-US" sz="800" dirty="0">
                        <a:latin typeface="メイリオ" panose="020B0604030504040204" pitchFamily="50" charset="-128"/>
                        <a:ea typeface="メイリオ" panose="020B0604030504040204"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r>
                        <a:rPr kumimoji="1" lang="ja-JP" altLang="en-US" sz="800" dirty="0" smtClean="0">
                          <a:latin typeface="メイリオ" panose="020B0604030504040204" pitchFamily="50" charset="-128"/>
                          <a:ea typeface="メイリオ" panose="020B0604030504040204" pitchFamily="50" charset="-128"/>
                        </a:rPr>
                        <a:t>システムの起動後、</a:t>
                      </a:r>
                      <a:endParaRPr kumimoji="1" lang="en-US" altLang="ja-JP" sz="800" dirty="0" smtClean="0">
                        <a:latin typeface="メイリオ" panose="020B0604030504040204" pitchFamily="50" charset="-128"/>
                        <a:ea typeface="メイリオ" panose="020B0604030504040204" pitchFamily="50" charset="-128"/>
                      </a:endParaRPr>
                    </a:p>
                    <a:p>
                      <a:r>
                        <a:rPr kumimoji="1" lang="ja-JP" altLang="en-US" sz="800" dirty="0" smtClean="0">
                          <a:latin typeface="メイリオ" panose="020B0604030504040204" pitchFamily="50" charset="-128"/>
                          <a:ea typeface="メイリオ" panose="020B0604030504040204" pitchFamily="50" charset="-128"/>
                        </a:rPr>
                        <a:t>キャリブレーションを行う</a:t>
                      </a:r>
                      <a:endParaRPr kumimoji="1" lang="ja-JP" altLang="en-US" sz="800" dirty="0">
                        <a:latin typeface="メイリオ" panose="020B0604030504040204" pitchFamily="50" charset="-128"/>
                        <a:ea typeface="メイリオ" panose="020B0604030504040204"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kumimoji="1" lang="ja-JP" altLang="en-US" sz="800" dirty="0" smtClean="0">
                          <a:latin typeface="メイリオ" panose="020B0604030504040204" pitchFamily="50" charset="-128"/>
                          <a:ea typeface="メイリオ" panose="020B0604030504040204" pitchFamily="50" charset="-128"/>
                        </a:rPr>
                        <a:t>走行体をスタートさせ、ゴールゲートを通過する</a:t>
                      </a:r>
                      <a:endParaRPr kumimoji="1" lang="ja-JP" altLang="en-US" sz="800" dirty="0">
                        <a:latin typeface="メイリオ" panose="020B0604030504040204" pitchFamily="50" charset="-128"/>
                        <a:ea typeface="メイリオ" panose="020B0604030504040204"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44102365"/>
                  </a:ext>
                </a:extLst>
              </a:tr>
              <a:tr h="202919">
                <a:tc>
                  <a:txBody>
                    <a:bodyPr/>
                    <a:lstStyle/>
                    <a:p>
                      <a:r>
                        <a:rPr kumimoji="1" lang="ja-JP" altLang="en-US" sz="800" dirty="0" smtClean="0">
                          <a:latin typeface="メイリオ" panose="020B0604030504040204" pitchFamily="50" charset="-128"/>
                          <a:ea typeface="メイリオ" panose="020B0604030504040204" pitchFamily="50" charset="-128"/>
                        </a:rPr>
                        <a:t>アクター</a:t>
                      </a:r>
                      <a:endParaRPr kumimoji="1" lang="ja-JP" altLang="en-US" sz="800" dirty="0">
                        <a:latin typeface="メイリオ" panose="020B0604030504040204" pitchFamily="50" charset="-128"/>
                        <a:ea typeface="メイリオ" panose="020B0604030504040204"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r>
                        <a:rPr kumimoji="1" lang="ja-JP" altLang="en-US" sz="800" dirty="0" smtClean="0">
                          <a:latin typeface="メイリオ" panose="020B0604030504040204" pitchFamily="50" charset="-128"/>
                          <a:ea typeface="メイリオ" panose="020B0604030504040204" pitchFamily="50" charset="-128"/>
                        </a:rPr>
                        <a:t>スターター</a:t>
                      </a:r>
                      <a:endParaRPr kumimoji="1" lang="ja-JP" altLang="en-US" sz="800" dirty="0">
                        <a:latin typeface="メイリオ" panose="020B0604030504040204" pitchFamily="50" charset="-128"/>
                        <a:ea typeface="メイリオ" panose="020B0604030504040204"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kumimoji="1" lang="ja-JP" altLang="en-US" sz="800" dirty="0" smtClean="0">
                          <a:latin typeface="メイリオ" panose="020B0604030504040204" pitchFamily="50" charset="-128"/>
                          <a:ea typeface="メイリオ" panose="020B0604030504040204" pitchFamily="50" charset="-128"/>
                        </a:rPr>
                        <a:t>スターター</a:t>
                      </a:r>
                      <a:endParaRPr kumimoji="1" lang="ja-JP" altLang="en-US" sz="800" dirty="0">
                        <a:latin typeface="メイリオ" panose="020B0604030504040204" pitchFamily="50" charset="-128"/>
                        <a:ea typeface="メイリオ" panose="020B0604030504040204"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20740331"/>
                  </a:ext>
                </a:extLst>
              </a:tr>
              <a:tr h="218724">
                <a:tc>
                  <a:txBody>
                    <a:bodyPr/>
                    <a:lstStyle/>
                    <a:p>
                      <a:r>
                        <a:rPr kumimoji="1" lang="ja-JP" altLang="en-US" sz="800" dirty="0" smtClean="0">
                          <a:latin typeface="メイリオ" panose="020B0604030504040204" pitchFamily="50" charset="-128"/>
                          <a:ea typeface="メイリオ" panose="020B0604030504040204" pitchFamily="50" charset="-128"/>
                        </a:rPr>
                        <a:t>事前条件</a:t>
                      </a:r>
                      <a:endParaRPr kumimoji="1" lang="ja-JP" altLang="en-US" sz="800" dirty="0">
                        <a:latin typeface="メイリオ" panose="020B0604030504040204" pitchFamily="50" charset="-128"/>
                        <a:ea typeface="メイリオ" panose="020B0604030504040204"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r>
                        <a:rPr kumimoji="1" lang="ja-JP" altLang="en-US" sz="800" dirty="0" smtClean="0">
                          <a:latin typeface="メイリオ" panose="020B0604030504040204" pitchFamily="50" charset="-128"/>
                          <a:ea typeface="メイリオ" panose="020B0604030504040204" pitchFamily="50" charset="-128"/>
                        </a:rPr>
                        <a:t>走行準備が可能である</a:t>
                      </a:r>
                      <a:endParaRPr kumimoji="1" lang="ja-JP" altLang="en-US" sz="800" dirty="0">
                        <a:latin typeface="メイリオ" panose="020B0604030504040204" pitchFamily="50" charset="-128"/>
                        <a:ea typeface="メイリオ" panose="020B0604030504040204"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kumimoji="1" lang="ja-JP" altLang="en-US" sz="800" dirty="0" smtClean="0">
                          <a:latin typeface="メイリオ" panose="020B0604030504040204" pitchFamily="50" charset="-128"/>
                          <a:ea typeface="メイリオ" panose="020B0604030504040204" pitchFamily="50" charset="-128"/>
                        </a:rPr>
                        <a:t>スタート待機状態である</a:t>
                      </a:r>
                      <a:endParaRPr kumimoji="1" lang="ja-JP" altLang="en-US" sz="800" dirty="0">
                        <a:latin typeface="メイリオ" panose="020B0604030504040204" pitchFamily="50" charset="-128"/>
                        <a:ea typeface="メイリオ" panose="020B0604030504040204"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42198417"/>
                  </a:ext>
                </a:extLst>
              </a:tr>
              <a:tr h="318873">
                <a:tc>
                  <a:txBody>
                    <a:bodyPr/>
                    <a:lstStyle/>
                    <a:p>
                      <a:r>
                        <a:rPr kumimoji="1" lang="ja-JP" altLang="en-US" sz="800" dirty="0" smtClean="0">
                          <a:latin typeface="メイリオ" panose="020B0604030504040204" pitchFamily="50" charset="-128"/>
                          <a:ea typeface="メイリオ" panose="020B0604030504040204" pitchFamily="50" charset="-128"/>
                        </a:rPr>
                        <a:t>事後条件</a:t>
                      </a:r>
                      <a:endParaRPr kumimoji="1" lang="ja-JP" altLang="en-US" sz="800" dirty="0">
                        <a:latin typeface="メイリオ" panose="020B0604030504040204" pitchFamily="50" charset="-128"/>
                        <a:ea typeface="メイリオ" panose="020B0604030504040204"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r>
                        <a:rPr kumimoji="1" lang="ja-JP" altLang="en-US" sz="800" dirty="0" smtClean="0">
                          <a:latin typeface="メイリオ" panose="020B0604030504040204" pitchFamily="50" charset="-128"/>
                          <a:ea typeface="メイリオ" panose="020B0604030504040204" pitchFamily="50" charset="-128"/>
                        </a:rPr>
                        <a:t>走行体はスタート待機状態である</a:t>
                      </a:r>
                      <a:endParaRPr kumimoji="1" lang="ja-JP" altLang="en-US" sz="800" dirty="0">
                        <a:latin typeface="メイリオ" panose="020B0604030504040204" pitchFamily="50" charset="-128"/>
                        <a:ea typeface="メイリオ" panose="020B0604030504040204"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kumimoji="1" lang="ja-JP" altLang="en-US" sz="800" dirty="0" smtClean="0">
                          <a:latin typeface="メイリオ" panose="020B0604030504040204" pitchFamily="50" charset="-128"/>
                          <a:ea typeface="メイリオ" panose="020B0604030504040204" pitchFamily="50" charset="-128"/>
                        </a:rPr>
                        <a:t>走行体がゴールゲートを通過する</a:t>
                      </a:r>
                      <a:endParaRPr kumimoji="1" lang="ja-JP" altLang="en-US" sz="800" dirty="0">
                        <a:latin typeface="メイリオ" panose="020B0604030504040204" pitchFamily="50" charset="-128"/>
                        <a:ea typeface="メイリオ" panose="020B0604030504040204"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14484373"/>
                  </a:ext>
                </a:extLst>
              </a:tr>
              <a:tr h="334659">
                <a:tc>
                  <a:txBody>
                    <a:bodyPr/>
                    <a:lstStyle/>
                    <a:p>
                      <a:r>
                        <a:rPr kumimoji="1" lang="ja-JP" altLang="en-US" sz="800" dirty="0" smtClean="0">
                          <a:latin typeface="メイリオ" panose="020B0604030504040204" pitchFamily="50" charset="-128"/>
                          <a:ea typeface="メイリオ" panose="020B0604030504040204" pitchFamily="50" charset="-128"/>
                        </a:rPr>
                        <a:t>トリガー</a:t>
                      </a:r>
                      <a:endParaRPr kumimoji="1" lang="ja-JP" altLang="en-US" sz="800" dirty="0">
                        <a:latin typeface="メイリオ" panose="020B0604030504040204" pitchFamily="50" charset="-128"/>
                        <a:ea typeface="メイリオ" panose="020B0604030504040204"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r>
                        <a:rPr kumimoji="1" lang="ja-JP" altLang="en-US" sz="800" dirty="0" smtClean="0">
                          <a:latin typeface="メイリオ" panose="020B0604030504040204" pitchFamily="50" charset="-128"/>
                          <a:ea typeface="メイリオ" panose="020B0604030504040204" pitchFamily="50" charset="-128"/>
                        </a:rPr>
                        <a:t>アクターがシステムを起動させる</a:t>
                      </a:r>
                      <a:endParaRPr kumimoji="1" lang="ja-JP" altLang="en-US" sz="800" dirty="0">
                        <a:latin typeface="メイリオ" panose="020B0604030504040204" pitchFamily="50" charset="-128"/>
                        <a:ea typeface="メイリオ" panose="020B0604030504040204"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kumimoji="1" lang="ja-JP" altLang="en-US" sz="800" dirty="0" smtClean="0">
                          <a:latin typeface="メイリオ" panose="020B0604030504040204" pitchFamily="50" charset="-128"/>
                          <a:ea typeface="メイリオ" panose="020B0604030504040204" pitchFamily="50" charset="-128"/>
                        </a:rPr>
                        <a:t>アクターは走行体に</a:t>
                      </a:r>
                      <a:endParaRPr kumimoji="1" lang="en-US" altLang="ja-JP" sz="800" dirty="0" smtClean="0">
                        <a:latin typeface="メイリオ" panose="020B0604030504040204" pitchFamily="50" charset="-128"/>
                        <a:ea typeface="メイリオ" panose="020B0604030504040204" pitchFamily="50" charset="-128"/>
                      </a:endParaRPr>
                    </a:p>
                    <a:p>
                      <a:r>
                        <a:rPr kumimoji="1" lang="ja-JP" altLang="en-US" sz="800" dirty="0" smtClean="0">
                          <a:latin typeface="メイリオ" panose="020B0604030504040204" pitchFamily="50" charset="-128"/>
                          <a:ea typeface="メイリオ" panose="020B0604030504040204" pitchFamily="50" charset="-128"/>
                        </a:rPr>
                        <a:t>スタート指示を送る</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21726310"/>
                  </a:ext>
                </a:extLst>
              </a:tr>
              <a:tr h="1014595">
                <a:tc>
                  <a:txBody>
                    <a:bodyPr/>
                    <a:lstStyle/>
                    <a:p>
                      <a:r>
                        <a:rPr kumimoji="1" lang="ja-JP" altLang="en-US" sz="800" dirty="0" smtClean="0">
                          <a:latin typeface="メイリオ" panose="020B0604030504040204" pitchFamily="50" charset="-128"/>
                          <a:ea typeface="メイリオ" panose="020B0604030504040204" pitchFamily="50" charset="-128"/>
                        </a:rPr>
                        <a:t>備考</a:t>
                      </a:r>
                      <a:endParaRPr kumimoji="1" lang="ja-JP" altLang="en-US" sz="800" dirty="0">
                        <a:latin typeface="メイリオ" panose="020B0604030504040204" pitchFamily="50" charset="-128"/>
                        <a:ea typeface="メイリオ" panose="020B0604030504040204"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r>
                        <a:rPr kumimoji="1" lang="ja-JP" altLang="en-US" sz="800" dirty="0" smtClean="0">
                          <a:latin typeface="メイリオ" panose="020B0604030504040204" pitchFamily="50" charset="-128"/>
                          <a:ea typeface="メイリオ" panose="020B0604030504040204" pitchFamily="50" charset="-128"/>
                        </a:rPr>
                        <a:t>基本系列は</a:t>
                      </a:r>
                      <a:r>
                        <a:rPr kumimoji="1" lang="en-US" altLang="ja-JP" sz="800" dirty="0" smtClean="0">
                          <a:latin typeface="メイリオ" panose="020B0604030504040204" pitchFamily="50" charset="-128"/>
                          <a:ea typeface="メイリオ" panose="020B0604030504040204" pitchFamily="50" charset="-128"/>
                        </a:rPr>
                        <a:t>1.2</a:t>
                      </a:r>
                      <a:r>
                        <a:rPr kumimoji="1" lang="ja-JP" altLang="en-US" sz="800" dirty="0" smtClean="0">
                          <a:latin typeface="メイリオ" panose="020B0604030504040204" pitchFamily="50" charset="-128"/>
                          <a:ea typeface="メイリオ" panose="020B0604030504040204" pitchFamily="50" charset="-128"/>
                        </a:rPr>
                        <a:t>アクティビティ図に示す</a:t>
                      </a:r>
                      <a:endParaRPr kumimoji="1" lang="en-US" altLang="ja-JP" sz="800" dirty="0" smtClean="0">
                        <a:latin typeface="メイリオ" panose="020B0604030504040204" pitchFamily="50" charset="-128"/>
                        <a:ea typeface="メイリオ" panose="020B0604030504040204" pitchFamily="50" charset="-128"/>
                      </a:endParaRPr>
                    </a:p>
                    <a:p>
                      <a:r>
                        <a:rPr lang="en-US" altLang="ja-JP" sz="800" dirty="0" smtClean="0">
                          <a:solidFill>
                            <a:schemeClr val="tx1"/>
                          </a:solidFill>
                          <a:latin typeface="メイリオ" panose="020B0604030504040204" pitchFamily="50" charset="-128"/>
                          <a:ea typeface="メイリオ" panose="020B0604030504040204" pitchFamily="50" charset="-128"/>
                        </a:rPr>
                        <a:t>※</a:t>
                      </a:r>
                      <a:r>
                        <a:rPr lang="ja-JP" altLang="en-US" sz="800" dirty="0" smtClean="0">
                          <a:solidFill>
                            <a:schemeClr val="tx1"/>
                          </a:solidFill>
                          <a:latin typeface="メイリオ" panose="020B0604030504040204" pitchFamily="50" charset="-128"/>
                          <a:ea typeface="メイリオ" panose="020B0604030504040204" pitchFamily="50" charset="-128"/>
                        </a:rPr>
                        <a:t>キャリブレーション指示はタッチセンサで行う</a:t>
                      </a:r>
                    </a:p>
                    <a:p>
                      <a:r>
                        <a:rPr lang="en-US" altLang="ja-JP" sz="800" dirty="0" smtClean="0">
                          <a:solidFill>
                            <a:schemeClr val="tx1"/>
                          </a:solidFill>
                          <a:latin typeface="メイリオ" panose="020B0604030504040204" pitchFamily="50" charset="-128"/>
                          <a:ea typeface="メイリオ" panose="020B0604030504040204" pitchFamily="50" charset="-128"/>
                        </a:rPr>
                        <a:t>※</a:t>
                      </a:r>
                      <a:r>
                        <a:rPr lang="ja-JP" altLang="en-US" sz="800" dirty="0" smtClean="0">
                          <a:solidFill>
                            <a:schemeClr val="tx1"/>
                          </a:solidFill>
                          <a:latin typeface="メイリオ" panose="020B0604030504040204" pitchFamily="50" charset="-128"/>
                          <a:ea typeface="メイリオ" panose="020B0604030504040204" pitchFamily="50" charset="-128"/>
                        </a:rPr>
                        <a:t>キャリブレーションはジャイロセンサとカラーセンサで行う</a:t>
                      </a:r>
                      <a:endParaRPr lang="ja-JP" altLang="en-US" sz="800" dirty="0">
                        <a:solidFill>
                          <a:schemeClr val="tx1"/>
                        </a:solidFill>
                        <a:latin typeface="メイリオ" panose="020B0604030504040204" pitchFamily="50" charset="-128"/>
                        <a:ea typeface="メイリオ" panose="020B0604030504040204"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800" dirty="0" smtClean="0">
                          <a:latin typeface="メイリオ" panose="020B0604030504040204" pitchFamily="50" charset="-128"/>
                          <a:ea typeface="メイリオ" panose="020B0604030504040204" pitchFamily="50" charset="-128"/>
                        </a:rPr>
                        <a:t>基本系列は</a:t>
                      </a:r>
                      <a:r>
                        <a:rPr kumimoji="1" lang="en-US" altLang="ja-JP" sz="800" dirty="0" smtClean="0">
                          <a:latin typeface="メイリオ" panose="020B0604030504040204" pitchFamily="50" charset="-128"/>
                          <a:ea typeface="メイリオ" panose="020B0604030504040204" pitchFamily="50" charset="-128"/>
                        </a:rPr>
                        <a:t>1.2</a:t>
                      </a:r>
                      <a:r>
                        <a:rPr kumimoji="1" lang="ja-JP" altLang="en-US" sz="800" dirty="0" smtClean="0">
                          <a:latin typeface="メイリオ" panose="020B0604030504040204" pitchFamily="50" charset="-128"/>
                          <a:ea typeface="メイリオ" panose="020B0604030504040204" pitchFamily="50" charset="-128"/>
                        </a:rPr>
                        <a:t>アクティビティ図に示す</a:t>
                      </a:r>
                    </a:p>
                    <a:p>
                      <a:endParaRPr kumimoji="1" lang="ja-JP" altLang="en-US" sz="800" dirty="0">
                        <a:latin typeface="メイリオ" panose="020B0604030504040204" pitchFamily="50" charset="-128"/>
                        <a:ea typeface="メイリオ" panose="020B0604030504040204"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31053160"/>
                  </a:ext>
                </a:extLst>
              </a:tr>
            </a:tbl>
          </a:graphicData>
        </a:graphic>
      </p:graphicFrame>
      <p:sp>
        <p:nvSpPr>
          <p:cNvPr id="102" name="角丸四角形 101"/>
          <p:cNvSpPr/>
          <p:nvPr/>
        </p:nvSpPr>
        <p:spPr>
          <a:xfrm>
            <a:off x="9445146" y="5912576"/>
            <a:ext cx="1975830" cy="256639"/>
          </a:xfrm>
          <a:prstGeom prst="roundRect">
            <a:avLst/>
          </a:prstGeom>
          <a:solidFill>
            <a:srgbClr val="FFC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r>
              <a:rPr lang="ja-JP" altLang="en-US" sz="800" dirty="0">
                <a:solidFill>
                  <a:schemeClr val="tx1"/>
                </a:solidFill>
                <a:latin typeface="メイリオ" panose="020B0604030504040204" pitchFamily="50" charset="-128"/>
                <a:ea typeface="メイリオ" panose="020B0604030504040204" pitchFamily="50" charset="-128"/>
              </a:rPr>
              <a:t>代替系列</a:t>
            </a:r>
          </a:p>
          <a:p>
            <a:r>
              <a:rPr lang="ja-JP" altLang="en-US" sz="800" dirty="0">
                <a:solidFill>
                  <a:schemeClr val="tx1"/>
                </a:solidFill>
                <a:latin typeface="メイリオ" panose="020B0604030504040204" pitchFamily="50" charset="-128"/>
                <a:ea typeface="メイリオ" panose="020B0604030504040204" pitchFamily="50" charset="-128"/>
              </a:rPr>
              <a:t>　入力の方法を選択することが</a:t>
            </a:r>
            <a:r>
              <a:rPr lang="ja-JP" altLang="en-US" sz="800" dirty="0" smtClean="0">
                <a:solidFill>
                  <a:schemeClr val="tx1"/>
                </a:solidFill>
                <a:latin typeface="メイリオ" panose="020B0604030504040204" pitchFamily="50" charset="-128"/>
                <a:ea typeface="メイリオ" panose="020B0604030504040204" pitchFamily="50" charset="-128"/>
              </a:rPr>
              <a:t>できる</a:t>
            </a:r>
            <a:endParaRPr lang="ja-JP" altLang="en-US" sz="800" dirty="0">
              <a:solidFill>
                <a:schemeClr val="tx1"/>
              </a:solidFill>
              <a:latin typeface="メイリオ" panose="020B0604030504040204" pitchFamily="50" charset="-128"/>
              <a:ea typeface="メイリオ" panose="020B0604030504040204" pitchFamily="50" charset="-128"/>
            </a:endParaRPr>
          </a:p>
        </p:txBody>
      </p:sp>
      <p:sp>
        <p:nvSpPr>
          <p:cNvPr id="103" name="角丸四角形 102"/>
          <p:cNvSpPr/>
          <p:nvPr/>
        </p:nvSpPr>
        <p:spPr>
          <a:xfrm>
            <a:off x="8088453" y="8709806"/>
            <a:ext cx="1441236" cy="469506"/>
          </a:xfrm>
          <a:prstGeom prst="roundRect">
            <a:avLst/>
          </a:prstGeom>
          <a:solidFill>
            <a:srgbClr val="FFC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r>
              <a:rPr lang="ja-JP" altLang="en-US" sz="800" dirty="0">
                <a:solidFill>
                  <a:schemeClr val="tx1"/>
                </a:solidFill>
                <a:latin typeface="メイリオ" panose="020B0604030504040204" pitchFamily="50" charset="-128"/>
                <a:ea typeface="メイリオ" panose="020B0604030504040204" pitchFamily="50" charset="-128"/>
              </a:rPr>
              <a:t>例外系列</a:t>
            </a:r>
          </a:p>
          <a:p>
            <a:r>
              <a:rPr lang="ja-JP" altLang="en-US" sz="800" dirty="0">
                <a:solidFill>
                  <a:schemeClr val="tx1"/>
                </a:solidFill>
                <a:latin typeface="メイリオ" panose="020B0604030504040204" pitchFamily="50" charset="-128"/>
                <a:ea typeface="メイリオ" panose="020B0604030504040204" pitchFamily="50" charset="-128"/>
              </a:rPr>
              <a:t>　走行体</a:t>
            </a:r>
            <a:r>
              <a:rPr lang="ja-JP" altLang="en-US" sz="800" dirty="0" smtClean="0">
                <a:solidFill>
                  <a:schemeClr val="tx1"/>
                </a:solidFill>
                <a:latin typeface="メイリオ" panose="020B0604030504040204" pitchFamily="50" charset="-128"/>
                <a:ea typeface="メイリオ" panose="020B0604030504040204" pitchFamily="50" charset="-128"/>
              </a:rPr>
              <a:t>の</a:t>
            </a:r>
            <a:r>
              <a:rPr lang="ja-JP" altLang="en-US" sz="800" dirty="0">
                <a:solidFill>
                  <a:schemeClr val="tx1"/>
                </a:solidFill>
                <a:latin typeface="メイリオ" panose="020B0604030504040204" pitchFamily="50" charset="-128"/>
                <a:ea typeface="メイリオ" panose="020B0604030504040204" pitchFamily="50" charset="-128"/>
              </a:rPr>
              <a:t>転倒</a:t>
            </a:r>
            <a:r>
              <a:rPr lang="ja-JP" altLang="en-US" sz="800" dirty="0" smtClean="0">
                <a:solidFill>
                  <a:schemeClr val="tx1"/>
                </a:solidFill>
                <a:latin typeface="メイリオ" panose="020B0604030504040204" pitchFamily="50" charset="-128"/>
                <a:ea typeface="メイリオ" panose="020B0604030504040204" pitchFamily="50" charset="-128"/>
              </a:rPr>
              <a:t>を</a:t>
            </a:r>
            <a:r>
              <a:rPr lang="ja-JP" altLang="en-US" sz="800" dirty="0">
                <a:solidFill>
                  <a:schemeClr val="tx1"/>
                </a:solidFill>
                <a:latin typeface="メイリオ" panose="020B0604030504040204" pitchFamily="50" charset="-128"/>
                <a:ea typeface="メイリオ" panose="020B0604030504040204" pitchFamily="50" charset="-128"/>
              </a:rPr>
              <a:t>検知して、</a:t>
            </a:r>
          </a:p>
          <a:p>
            <a:r>
              <a:rPr lang="ja-JP" altLang="en-US" sz="800" dirty="0">
                <a:solidFill>
                  <a:schemeClr val="tx1"/>
                </a:solidFill>
                <a:latin typeface="メイリオ" panose="020B0604030504040204" pitchFamily="50" charset="-128"/>
                <a:ea typeface="メイリオ" panose="020B0604030504040204" pitchFamily="50" charset="-128"/>
              </a:rPr>
              <a:t>　動作を停止</a:t>
            </a:r>
            <a:r>
              <a:rPr lang="ja-JP" altLang="en-US" sz="800" dirty="0" smtClean="0">
                <a:solidFill>
                  <a:schemeClr val="tx1"/>
                </a:solidFill>
                <a:latin typeface="メイリオ" panose="020B0604030504040204" pitchFamily="50" charset="-128"/>
                <a:ea typeface="メイリオ" panose="020B0604030504040204" pitchFamily="50" charset="-128"/>
              </a:rPr>
              <a:t>させる</a:t>
            </a:r>
            <a:endParaRPr lang="ja-JP" altLang="en-US" sz="800" dirty="0">
              <a:solidFill>
                <a:schemeClr val="tx1"/>
              </a:solidFill>
              <a:latin typeface="メイリオ" panose="020B0604030504040204" pitchFamily="50" charset="-128"/>
              <a:ea typeface="メイリオ" panose="020B0604030504040204" pitchFamily="50" charset="-128"/>
            </a:endParaRPr>
          </a:p>
        </p:txBody>
      </p:sp>
      <p:cxnSp>
        <p:nvCxnSpPr>
          <p:cNvPr id="104" name="直線コネクタ 103"/>
          <p:cNvCxnSpPr/>
          <p:nvPr/>
        </p:nvCxnSpPr>
        <p:spPr>
          <a:xfrm flipH="1">
            <a:off x="9299864" y="6169215"/>
            <a:ext cx="275545" cy="8256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直線コネクタ 104"/>
          <p:cNvCxnSpPr/>
          <p:nvPr/>
        </p:nvCxnSpPr>
        <p:spPr>
          <a:xfrm flipH="1">
            <a:off x="9507464" y="8112795"/>
            <a:ext cx="661256" cy="63167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00" name="正方形/長方形 99"/>
          <p:cNvSpPr/>
          <p:nvPr/>
        </p:nvSpPr>
        <p:spPr>
          <a:xfrm>
            <a:off x="50508" y="6063866"/>
            <a:ext cx="5404028" cy="3479946"/>
          </a:xfrm>
          <a:prstGeom prst="rect">
            <a:avLst/>
          </a:prstGeom>
          <a:no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1" name="正方形/長方形 100"/>
          <p:cNvSpPr/>
          <p:nvPr/>
        </p:nvSpPr>
        <p:spPr>
          <a:xfrm>
            <a:off x="35000" y="6050984"/>
            <a:ext cx="2600900" cy="401595"/>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800" b="1" dirty="0" smtClean="0">
                <a:latin typeface="メイリオ" panose="020B0604030504040204" pitchFamily="50" charset="-128"/>
                <a:ea typeface="メイリオ" panose="020B0604030504040204" pitchFamily="50" charset="-128"/>
              </a:rPr>
              <a:t>1.1-B </a:t>
            </a:r>
            <a:r>
              <a:rPr lang="ja-JP" altLang="en-US" sz="1800" b="1" dirty="0" smtClean="0">
                <a:latin typeface="メイリオ" panose="020B0604030504040204" pitchFamily="50" charset="-128"/>
                <a:ea typeface="メイリオ" panose="020B0604030504040204" pitchFamily="50" charset="-128"/>
              </a:rPr>
              <a:t>ユースケース</a:t>
            </a:r>
            <a:r>
              <a:rPr kumimoji="1" lang="ja-JP" altLang="en-US" sz="1800" b="1" dirty="0" smtClean="0">
                <a:latin typeface="メイリオ" panose="020B0604030504040204" pitchFamily="50" charset="-128"/>
                <a:ea typeface="メイリオ" panose="020B0604030504040204" pitchFamily="50" charset="-128"/>
              </a:rPr>
              <a:t>図</a:t>
            </a:r>
            <a:endParaRPr kumimoji="1" lang="ja-JP" altLang="en-US" sz="1800" b="1" dirty="0">
              <a:latin typeface="メイリオ" panose="020B0604030504040204" pitchFamily="50" charset="-128"/>
              <a:ea typeface="メイリオ" panose="020B0604030504040204" pitchFamily="50" charset="-128"/>
            </a:endParaRPr>
          </a:p>
        </p:txBody>
      </p:sp>
      <p:pic>
        <p:nvPicPr>
          <p:cNvPr id="108" name="図 107"/>
          <p:cNvPicPr>
            <a:picLocks noChangeAspect="1"/>
          </p:cNvPicPr>
          <p:nvPr/>
        </p:nvPicPr>
        <p:blipFill>
          <a:blip r:embed="rId21"/>
          <a:stretch>
            <a:fillRect/>
          </a:stretch>
        </p:blipFill>
        <p:spPr>
          <a:xfrm>
            <a:off x="10792739" y="155441"/>
            <a:ext cx="1929513" cy="1107756"/>
          </a:xfrm>
          <a:prstGeom prst="rect">
            <a:avLst/>
          </a:prstGeom>
        </p:spPr>
      </p:pic>
      <p:pic>
        <p:nvPicPr>
          <p:cNvPr id="106" name="図 105"/>
          <p:cNvPicPr>
            <a:picLocks noChangeAspect="1"/>
          </p:cNvPicPr>
          <p:nvPr/>
        </p:nvPicPr>
        <p:blipFill>
          <a:blip r:embed="rId16"/>
          <a:stretch>
            <a:fillRect/>
          </a:stretch>
        </p:blipFill>
        <p:spPr>
          <a:xfrm>
            <a:off x="12065183" y="7256856"/>
            <a:ext cx="273002" cy="273002"/>
          </a:xfrm>
          <a:prstGeom prst="rect">
            <a:avLst/>
          </a:prstGeom>
        </p:spPr>
      </p:pic>
      <p:pic>
        <p:nvPicPr>
          <p:cNvPr id="6" name="図 5"/>
          <p:cNvPicPr>
            <a:picLocks noChangeAspect="1"/>
          </p:cNvPicPr>
          <p:nvPr/>
        </p:nvPicPr>
        <p:blipFill rotWithShape="1">
          <a:blip r:embed="rId22" cstate="hqprint">
            <a:extLst>
              <a:ext uri="{28A0092B-C50C-407E-A947-70E740481C1C}">
                <a14:useLocalDpi xmlns:a14="http://schemas.microsoft.com/office/drawing/2010/main" val="0"/>
              </a:ext>
            </a:extLst>
          </a:blip>
          <a:srcRect l="17717" t="14932" r="21175" b="22556"/>
          <a:stretch/>
        </p:blipFill>
        <p:spPr>
          <a:xfrm>
            <a:off x="112820" y="7763029"/>
            <a:ext cx="1998219" cy="1658542"/>
          </a:xfrm>
          <a:prstGeom prst="rect">
            <a:avLst/>
          </a:prstGeom>
        </p:spPr>
      </p:pic>
      <p:sp>
        <p:nvSpPr>
          <p:cNvPr id="75" name="正方形/長方形 74"/>
          <p:cNvSpPr/>
          <p:nvPr/>
        </p:nvSpPr>
        <p:spPr>
          <a:xfrm>
            <a:off x="5519876" y="5664695"/>
            <a:ext cx="7251615" cy="3879117"/>
          </a:xfrm>
          <a:prstGeom prst="rect">
            <a:avLst/>
          </a:prstGeom>
          <a:no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8" name="テキスト ボックス 77"/>
          <p:cNvSpPr txBox="1"/>
          <p:nvPr/>
        </p:nvSpPr>
        <p:spPr>
          <a:xfrm>
            <a:off x="1630465" y="953067"/>
            <a:ext cx="3427173" cy="523220"/>
          </a:xfrm>
          <a:prstGeom prst="rect">
            <a:avLst/>
          </a:prstGeom>
          <a:noFill/>
        </p:spPr>
        <p:txBody>
          <a:bodyPr wrap="square" rtlCol="0">
            <a:spAutoFit/>
          </a:bodyPr>
          <a:lstStyle/>
          <a:p>
            <a:r>
              <a:rPr kumimoji="1" lang="ja-JP" altLang="en-US" sz="900" dirty="0" smtClean="0">
                <a:latin typeface="メイリオ" panose="020B0604030504040204" pitchFamily="50" charset="-128"/>
                <a:ea typeface="メイリオ" panose="020B0604030504040204" pitchFamily="50" charset="-128"/>
              </a:rPr>
              <a:t>上位要求である「</a:t>
            </a:r>
            <a:r>
              <a:rPr kumimoji="1" lang="en-US" altLang="ja-JP" sz="900" dirty="0" smtClean="0">
                <a:latin typeface="メイリオ" panose="020B0604030504040204" pitchFamily="50" charset="-128"/>
                <a:ea typeface="メイリオ" panose="020B0604030504040204" pitchFamily="50" charset="-128"/>
              </a:rPr>
              <a:t>L</a:t>
            </a:r>
            <a:r>
              <a:rPr kumimoji="1" lang="ja-JP" altLang="en-US" sz="900" dirty="0" smtClean="0">
                <a:latin typeface="メイリオ" panose="020B0604030504040204" pitchFamily="50" charset="-128"/>
                <a:ea typeface="メイリオ" panose="020B0604030504040204" pitchFamily="50" charset="-128"/>
              </a:rPr>
              <a:t>＋</a:t>
            </a:r>
            <a:r>
              <a:rPr kumimoji="1" lang="en-US" altLang="ja-JP" sz="900" dirty="0" smtClean="0">
                <a:latin typeface="メイリオ" panose="020B0604030504040204" pitchFamily="50" charset="-128"/>
                <a:ea typeface="メイリオ" panose="020B0604030504040204" pitchFamily="50" charset="-128"/>
              </a:rPr>
              <a:t>R</a:t>
            </a:r>
            <a:r>
              <a:rPr kumimoji="1" lang="ja-JP" altLang="en-US" sz="900" dirty="0" smtClean="0">
                <a:latin typeface="メイリオ" panose="020B0604030504040204" pitchFamily="50" charset="-128"/>
                <a:ea typeface="メイリオ" panose="020B0604030504040204" pitchFamily="50" charset="-128"/>
              </a:rPr>
              <a:t>コースを</a:t>
            </a:r>
            <a:r>
              <a:rPr kumimoji="1" lang="en-US" altLang="ja-JP" sz="900" dirty="0" smtClean="0">
                <a:latin typeface="メイリオ" panose="020B0604030504040204" pitchFamily="50" charset="-128"/>
                <a:ea typeface="メイリオ" panose="020B0604030504040204" pitchFamily="50" charset="-128"/>
              </a:rPr>
              <a:t>44.2</a:t>
            </a:r>
            <a:r>
              <a:rPr kumimoji="1" lang="ja-JP" altLang="en-US" sz="900" dirty="0" smtClean="0">
                <a:latin typeface="メイリオ" panose="020B0604030504040204" pitchFamily="50" charset="-128"/>
                <a:ea typeface="メイリオ" panose="020B0604030504040204" pitchFamily="50" charset="-128"/>
              </a:rPr>
              <a:t>秒以内で完走する」を</a:t>
            </a:r>
            <a:endParaRPr kumimoji="1" lang="en-US" altLang="ja-JP" sz="900" dirty="0" smtClean="0">
              <a:latin typeface="メイリオ" panose="020B0604030504040204" pitchFamily="50" charset="-128"/>
              <a:ea typeface="メイリオ" panose="020B0604030504040204" pitchFamily="50" charset="-128"/>
            </a:endParaRPr>
          </a:p>
          <a:p>
            <a:r>
              <a:rPr kumimoji="1" lang="ja-JP" altLang="en-US" sz="900" dirty="0" smtClean="0">
                <a:latin typeface="メイリオ" panose="020B0604030504040204" pitchFamily="50" charset="-128"/>
                <a:ea typeface="メイリオ" panose="020B0604030504040204" pitchFamily="50" charset="-128"/>
              </a:rPr>
              <a:t>細分化した結果、走行の「</a:t>
            </a:r>
            <a:r>
              <a:rPr kumimoji="1" lang="ja-JP" altLang="en-US" sz="900" b="1" dirty="0" smtClean="0">
                <a:solidFill>
                  <a:srgbClr val="00B050"/>
                </a:solidFill>
                <a:latin typeface="メイリオ" panose="020B0604030504040204" pitchFamily="50" charset="-128"/>
                <a:ea typeface="メイリオ" panose="020B0604030504040204" pitchFamily="50" charset="-128"/>
              </a:rPr>
              <a:t>高速化</a:t>
            </a:r>
            <a:r>
              <a:rPr kumimoji="1" lang="ja-JP" altLang="en-US" sz="900" dirty="0" smtClean="0">
                <a:latin typeface="メイリオ" panose="020B0604030504040204" pitchFamily="50" charset="-128"/>
                <a:ea typeface="メイリオ" panose="020B0604030504040204" pitchFamily="50" charset="-128"/>
              </a:rPr>
              <a:t>」「</a:t>
            </a:r>
            <a:r>
              <a:rPr kumimoji="1" lang="ja-JP" altLang="en-US" sz="900" b="1" dirty="0" smtClean="0">
                <a:solidFill>
                  <a:srgbClr val="FF0000"/>
                </a:solidFill>
                <a:latin typeface="メイリオ" panose="020B0604030504040204" pitchFamily="50" charset="-128"/>
                <a:ea typeface="メイリオ" panose="020B0604030504040204" pitchFamily="50" charset="-128"/>
              </a:rPr>
              <a:t>安定化</a:t>
            </a:r>
            <a:r>
              <a:rPr kumimoji="1" lang="ja-JP" altLang="en-US" sz="900" dirty="0" smtClean="0">
                <a:latin typeface="メイリオ" panose="020B0604030504040204" pitchFamily="50" charset="-128"/>
                <a:ea typeface="メイリオ" panose="020B0604030504040204" pitchFamily="50" charset="-128"/>
              </a:rPr>
              <a:t>」が必要である。</a:t>
            </a:r>
            <a:endParaRPr kumimoji="1" lang="en-US" altLang="ja-JP" sz="900" dirty="0" smtClean="0">
              <a:latin typeface="メイリオ" panose="020B0604030504040204" pitchFamily="50" charset="-128"/>
              <a:ea typeface="メイリオ" panose="020B0604030504040204" pitchFamily="50" charset="-128"/>
            </a:endParaRPr>
          </a:p>
          <a:p>
            <a:r>
              <a:rPr kumimoji="1" lang="ja-JP" altLang="en-US" sz="900" dirty="0" smtClean="0">
                <a:latin typeface="メイリオ" panose="020B0604030504040204" pitchFamily="50" charset="-128"/>
                <a:ea typeface="メイリオ" panose="020B0604030504040204" pitchFamily="50" charset="-128"/>
              </a:rPr>
              <a:t>上記を</a:t>
            </a:r>
            <a:r>
              <a:rPr lang="ja-JP" altLang="en-US" sz="900" dirty="0" smtClean="0">
                <a:latin typeface="メイリオ" panose="020B0604030504040204" pitchFamily="50" charset="-128"/>
                <a:ea typeface="メイリオ" panose="020B0604030504040204" pitchFamily="50" charset="-128"/>
              </a:rPr>
              <a:t>実現する要素</a:t>
            </a:r>
            <a:r>
              <a:rPr kumimoji="1" lang="ja-JP" altLang="en-US" sz="900" dirty="0" smtClean="0">
                <a:latin typeface="メイリオ" panose="020B0604030504040204" pitchFamily="50" charset="-128"/>
                <a:ea typeface="メイリオ" panose="020B0604030504040204" pitchFamily="50" charset="-128"/>
              </a:rPr>
              <a:t>技術を</a:t>
            </a:r>
            <a:r>
              <a:rPr kumimoji="1" lang="en-US" altLang="ja-JP" sz="900" dirty="0" err="1" smtClean="0">
                <a:latin typeface="メイリオ" panose="020B0604030504040204" pitchFamily="50" charset="-128"/>
                <a:ea typeface="メイリオ" panose="020B0604030504040204" pitchFamily="50" charset="-128"/>
              </a:rPr>
              <a:t>SysML</a:t>
            </a:r>
            <a:r>
              <a:rPr kumimoji="1" lang="ja-JP" altLang="en-US" sz="900" dirty="0" smtClean="0">
                <a:latin typeface="メイリオ" panose="020B0604030504040204" pitchFamily="50" charset="-128"/>
                <a:ea typeface="メイリオ" panose="020B0604030504040204" pitchFamily="50" charset="-128"/>
              </a:rPr>
              <a:t>の要求図で洗い出した</a:t>
            </a:r>
            <a:r>
              <a:rPr kumimoji="1" lang="ja-JP" altLang="en-US" sz="1000" dirty="0" smtClean="0">
                <a:latin typeface="メイリオ" panose="020B0604030504040204" pitchFamily="50" charset="-128"/>
                <a:ea typeface="メイリオ" panose="020B0604030504040204" pitchFamily="50" charset="-128"/>
              </a:rPr>
              <a:t>。</a:t>
            </a:r>
            <a:endParaRPr kumimoji="1" lang="en-US" altLang="ja-JP" sz="1000" dirty="0" smtClean="0">
              <a:latin typeface="メイリオ" panose="020B0604030504040204" pitchFamily="50" charset="-128"/>
              <a:ea typeface="メイリオ" panose="020B0604030504040204" pitchFamily="50" charset="-128"/>
            </a:endParaRPr>
          </a:p>
        </p:txBody>
      </p:sp>
      <p:pic>
        <p:nvPicPr>
          <p:cNvPr id="80" name="図 79"/>
          <p:cNvPicPr>
            <a:picLocks noChangeAspect="1"/>
          </p:cNvPicPr>
          <p:nvPr/>
        </p:nvPicPr>
        <p:blipFill>
          <a:blip r:embed="rId23"/>
          <a:stretch>
            <a:fillRect/>
          </a:stretch>
        </p:blipFill>
        <p:spPr>
          <a:xfrm>
            <a:off x="4366744" y="4864871"/>
            <a:ext cx="714515" cy="701602"/>
          </a:xfrm>
          <a:prstGeom prst="rect">
            <a:avLst/>
          </a:prstGeom>
        </p:spPr>
      </p:pic>
      <p:pic>
        <p:nvPicPr>
          <p:cNvPr id="107" name="図 106"/>
          <p:cNvPicPr>
            <a:picLocks noChangeAspect="1"/>
          </p:cNvPicPr>
          <p:nvPr/>
        </p:nvPicPr>
        <p:blipFill>
          <a:blip r:embed="rId24"/>
          <a:stretch>
            <a:fillRect/>
          </a:stretch>
        </p:blipFill>
        <p:spPr>
          <a:xfrm>
            <a:off x="8556658" y="4838295"/>
            <a:ext cx="701602" cy="774774"/>
          </a:xfrm>
          <a:prstGeom prst="rect">
            <a:avLst/>
          </a:prstGeom>
        </p:spPr>
      </p:pic>
      <p:pic>
        <p:nvPicPr>
          <p:cNvPr id="109" name="図 108"/>
          <p:cNvPicPr>
            <a:picLocks noChangeAspect="1"/>
          </p:cNvPicPr>
          <p:nvPr/>
        </p:nvPicPr>
        <p:blipFill>
          <a:blip r:embed="rId23"/>
          <a:stretch>
            <a:fillRect/>
          </a:stretch>
        </p:blipFill>
        <p:spPr>
          <a:xfrm>
            <a:off x="12346145" y="7257133"/>
            <a:ext cx="277161" cy="272151"/>
          </a:xfrm>
          <a:prstGeom prst="rect">
            <a:avLst/>
          </a:prstGeom>
        </p:spPr>
      </p:pic>
      <p:pic>
        <p:nvPicPr>
          <p:cNvPr id="110" name="図 109"/>
          <p:cNvPicPr>
            <a:picLocks noChangeAspect="1"/>
          </p:cNvPicPr>
          <p:nvPr/>
        </p:nvPicPr>
        <p:blipFill>
          <a:blip r:embed="rId24"/>
          <a:stretch>
            <a:fillRect/>
          </a:stretch>
        </p:blipFill>
        <p:spPr>
          <a:xfrm>
            <a:off x="11451102" y="6867877"/>
            <a:ext cx="259846" cy="286946"/>
          </a:xfrm>
          <a:prstGeom prst="rect">
            <a:avLst/>
          </a:prstGeom>
        </p:spPr>
      </p:pic>
    </p:spTree>
    <p:extLst>
      <p:ext uri="{BB962C8B-B14F-4D97-AF65-F5344CB8AC3E}">
        <p14:creationId xmlns:p14="http://schemas.microsoft.com/office/powerpoint/2010/main" val="15737554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107" y="1453229"/>
            <a:ext cx="12801600" cy="8128843"/>
          </a:xfrm>
          <a:prstGeom prst="rect">
            <a:avLst/>
          </a:prstGeom>
        </p:spPr>
      </p:pic>
      <p:pic>
        <p:nvPicPr>
          <p:cNvPr id="7" name="図 6"/>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11091" y="1425979"/>
            <a:ext cx="2710678" cy="1564067"/>
          </a:xfrm>
          <a:prstGeom prst="rect">
            <a:avLst/>
          </a:prstGeom>
        </p:spPr>
      </p:pic>
      <p:sp>
        <p:nvSpPr>
          <p:cNvPr id="103" name="正方形/長方形 102"/>
          <p:cNvSpPr/>
          <p:nvPr/>
        </p:nvSpPr>
        <p:spPr>
          <a:xfrm>
            <a:off x="46160" y="911927"/>
            <a:ext cx="6187764" cy="2213821"/>
          </a:xfrm>
          <a:prstGeom prst="rect">
            <a:avLst/>
          </a:prstGeom>
          <a:no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2256580" y="970194"/>
            <a:ext cx="3852337" cy="430887"/>
          </a:xfrm>
          <a:prstGeom prst="rect">
            <a:avLst/>
          </a:prstGeom>
          <a:noFill/>
        </p:spPr>
        <p:txBody>
          <a:bodyPr wrap="none" rtlCol="0">
            <a:spAutoFit/>
          </a:bodyPr>
          <a:lstStyle/>
          <a:p>
            <a:r>
              <a:rPr kumimoji="1" lang="ja-JP" altLang="en-US" sz="1100" dirty="0" smtClean="0">
                <a:latin typeface="メイリオ" panose="020B0604030504040204" pitchFamily="50" charset="-128"/>
                <a:ea typeface="メイリオ" panose="020B0604030504040204" pitchFamily="50" charset="-128"/>
              </a:rPr>
              <a:t>プログラムの全体像を表す</a:t>
            </a:r>
            <a:r>
              <a:rPr lang="ja-JP" altLang="en-US" sz="1100" dirty="0" smtClean="0">
                <a:latin typeface="メイリオ" panose="020B0604030504040204" pitchFamily="50" charset="-128"/>
                <a:ea typeface="メイリオ" panose="020B0604030504040204" pitchFamily="50" charset="-128"/>
              </a:rPr>
              <a:t>パッケージ図を以下に示す。</a:t>
            </a:r>
            <a:endParaRPr lang="en-US" altLang="ja-JP" sz="1100" dirty="0" smtClean="0">
              <a:latin typeface="メイリオ" panose="020B0604030504040204" pitchFamily="50" charset="-128"/>
              <a:ea typeface="メイリオ" panose="020B0604030504040204" pitchFamily="50" charset="-128"/>
            </a:endParaRPr>
          </a:p>
          <a:p>
            <a:r>
              <a:rPr lang="ja-JP" altLang="en-US" sz="1100" dirty="0" smtClean="0">
                <a:latin typeface="メイリオ" panose="020B0604030504040204" pitchFamily="50" charset="-128"/>
                <a:ea typeface="メイリオ" panose="020B0604030504040204" pitchFamily="50" charset="-128"/>
              </a:rPr>
              <a:t>保守性の向上を目的として、各機能ごとに分類を行った。</a:t>
            </a:r>
          </a:p>
        </p:txBody>
      </p:sp>
      <p:sp>
        <p:nvSpPr>
          <p:cNvPr id="793" name="テキスト ボックス 792"/>
          <p:cNvSpPr txBox="1"/>
          <p:nvPr/>
        </p:nvSpPr>
        <p:spPr>
          <a:xfrm>
            <a:off x="7940811" y="984821"/>
            <a:ext cx="4275529" cy="261610"/>
          </a:xfrm>
          <a:prstGeom prst="rect">
            <a:avLst/>
          </a:prstGeom>
          <a:noFill/>
        </p:spPr>
        <p:txBody>
          <a:bodyPr wrap="none" rtlCol="0">
            <a:spAutoFit/>
          </a:bodyPr>
          <a:lstStyle/>
          <a:p>
            <a:r>
              <a:rPr lang="ja-JP" altLang="en-US" sz="1100" dirty="0" smtClean="0">
                <a:latin typeface="メイリオ" panose="020B0604030504040204" pitchFamily="50" charset="-128"/>
                <a:ea typeface="メイリオ" panose="020B0604030504040204" pitchFamily="50" charset="-128"/>
              </a:rPr>
              <a:t>機能を実現するために必要な部品を表すモデル図を以下に示す。</a:t>
            </a:r>
            <a:endParaRPr lang="en-US" altLang="ja-JP" sz="1100" dirty="0" smtClean="0">
              <a:latin typeface="メイリオ" panose="020B0604030504040204" pitchFamily="50" charset="-128"/>
              <a:ea typeface="メイリオ" panose="020B0604030504040204" pitchFamily="50" charset="-128"/>
            </a:endParaRPr>
          </a:p>
        </p:txBody>
      </p:sp>
      <p:sp>
        <p:nvSpPr>
          <p:cNvPr id="64" name="斜め縞 63"/>
          <p:cNvSpPr/>
          <p:nvPr/>
        </p:nvSpPr>
        <p:spPr>
          <a:xfrm flipH="1" flipV="1">
            <a:off x="4373882" y="18163"/>
            <a:ext cx="8419660" cy="816202"/>
          </a:xfrm>
          <a:prstGeom prst="diagStripe">
            <a:avLst>
              <a:gd name="adj" fmla="val 84421"/>
            </a:avLst>
          </a:prstGeom>
          <a:solidFill>
            <a:schemeClr val="accent5">
              <a:lumMod val="60000"/>
              <a:lumOff val="40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5">
              <a:solidFill>
                <a:schemeClr val="tx1"/>
              </a:solidFill>
              <a:latin typeface="メイリオ" panose="020B0604030504040204" pitchFamily="50" charset="-128"/>
              <a:ea typeface="メイリオ" panose="020B0604030504040204" pitchFamily="50" charset="-128"/>
            </a:endParaRPr>
          </a:p>
        </p:txBody>
      </p:sp>
      <p:sp>
        <p:nvSpPr>
          <p:cNvPr id="65" name="斜め縞 64"/>
          <p:cNvSpPr/>
          <p:nvPr/>
        </p:nvSpPr>
        <p:spPr>
          <a:xfrm flipH="1" flipV="1">
            <a:off x="5877306" y="18163"/>
            <a:ext cx="6916236" cy="554615"/>
          </a:xfrm>
          <a:prstGeom prst="diagStripe">
            <a:avLst>
              <a:gd name="adj" fmla="val 84421"/>
            </a:avLst>
          </a:prstGeom>
          <a:solidFill>
            <a:srgbClr val="002060"/>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5">
              <a:solidFill>
                <a:schemeClr val="tx1"/>
              </a:solidFill>
              <a:latin typeface="メイリオ" panose="020B0604030504040204" pitchFamily="50" charset="-128"/>
              <a:ea typeface="メイリオ" panose="020B0604030504040204" pitchFamily="50" charset="-128"/>
            </a:endParaRPr>
          </a:p>
        </p:txBody>
      </p:sp>
      <p:sp>
        <p:nvSpPr>
          <p:cNvPr id="66" name="斜め縞 65"/>
          <p:cNvSpPr/>
          <p:nvPr/>
        </p:nvSpPr>
        <p:spPr>
          <a:xfrm flipH="1" flipV="1">
            <a:off x="2698760" y="10326"/>
            <a:ext cx="10072734" cy="825675"/>
          </a:xfrm>
          <a:prstGeom prst="diagStripe">
            <a:avLst>
              <a:gd name="adj" fmla="val 84421"/>
            </a:avLst>
          </a:prstGeom>
          <a:solidFill>
            <a:schemeClr val="accent5">
              <a:lumMod val="75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5">
              <a:solidFill>
                <a:schemeClr val="tx1"/>
              </a:solidFill>
              <a:latin typeface="メイリオ" panose="020B0604030504040204" pitchFamily="50" charset="-128"/>
              <a:ea typeface="メイリオ" panose="020B0604030504040204" pitchFamily="50" charset="-128"/>
            </a:endParaRPr>
          </a:p>
        </p:txBody>
      </p:sp>
      <p:sp>
        <p:nvSpPr>
          <p:cNvPr id="68" name="斜め縞 67"/>
          <p:cNvSpPr/>
          <p:nvPr/>
        </p:nvSpPr>
        <p:spPr>
          <a:xfrm flipH="1" flipV="1">
            <a:off x="3110127" y="11649"/>
            <a:ext cx="9661368" cy="640257"/>
          </a:xfrm>
          <a:prstGeom prst="diagStripe">
            <a:avLst>
              <a:gd name="adj" fmla="val 84421"/>
            </a:avLst>
          </a:prstGeom>
          <a:solidFill>
            <a:srgbClr val="002060"/>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5">
              <a:solidFill>
                <a:schemeClr val="tx1"/>
              </a:solidFill>
              <a:latin typeface="メイリオ" panose="020B0604030504040204" pitchFamily="50" charset="-128"/>
              <a:ea typeface="メイリオ" panose="020B0604030504040204" pitchFamily="50" charset="-128"/>
            </a:endParaRPr>
          </a:p>
        </p:txBody>
      </p:sp>
      <p:sp>
        <p:nvSpPr>
          <p:cNvPr id="69" name="斜め縞 68"/>
          <p:cNvSpPr/>
          <p:nvPr/>
        </p:nvSpPr>
        <p:spPr>
          <a:xfrm flipH="1" flipV="1">
            <a:off x="336948" y="0"/>
            <a:ext cx="12434544" cy="834365"/>
          </a:xfrm>
          <a:prstGeom prst="diagStripe">
            <a:avLst>
              <a:gd name="adj" fmla="val 84421"/>
            </a:avLst>
          </a:prstGeom>
          <a:solidFill>
            <a:schemeClr val="accent5">
              <a:lumMod val="50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5">
              <a:solidFill>
                <a:schemeClr val="tx1"/>
              </a:solidFill>
              <a:latin typeface="メイリオ" panose="020B0604030504040204" pitchFamily="50" charset="-128"/>
              <a:ea typeface="メイリオ" panose="020B0604030504040204" pitchFamily="50" charset="-128"/>
            </a:endParaRPr>
          </a:p>
        </p:txBody>
      </p:sp>
      <p:sp>
        <p:nvSpPr>
          <p:cNvPr id="70" name="直角三角形 69"/>
          <p:cNvSpPr/>
          <p:nvPr/>
        </p:nvSpPr>
        <p:spPr>
          <a:xfrm flipV="1">
            <a:off x="0" y="10326"/>
            <a:ext cx="12650371" cy="826511"/>
          </a:xfrm>
          <a:prstGeom prst="rtTriangl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5">
              <a:latin typeface="メイリオ" panose="020B0604030504040204" pitchFamily="50" charset="-128"/>
              <a:ea typeface="メイリオ" panose="020B0604030504040204" pitchFamily="50" charset="-128"/>
            </a:endParaRPr>
          </a:p>
        </p:txBody>
      </p:sp>
      <p:sp>
        <p:nvSpPr>
          <p:cNvPr id="75" name="斜め縞 74"/>
          <p:cNvSpPr/>
          <p:nvPr/>
        </p:nvSpPr>
        <p:spPr>
          <a:xfrm flipH="1" flipV="1">
            <a:off x="5725844" y="237150"/>
            <a:ext cx="7067700" cy="587721"/>
          </a:xfrm>
          <a:prstGeom prst="diagStripe">
            <a:avLst>
              <a:gd name="adj" fmla="val 100000"/>
            </a:avLst>
          </a:prstGeom>
          <a:solidFill>
            <a:schemeClr val="accent5">
              <a:lumMod val="60000"/>
              <a:lumOff val="40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5">
              <a:solidFill>
                <a:schemeClr val="tx1"/>
              </a:solidFill>
              <a:latin typeface="メイリオ" panose="020B0604030504040204" pitchFamily="50" charset="-128"/>
              <a:ea typeface="メイリオ" panose="020B0604030504040204" pitchFamily="50" charset="-128"/>
            </a:endParaRPr>
          </a:p>
        </p:txBody>
      </p:sp>
      <p:sp>
        <p:nvSpPr>
          <p:cNvPr id="76" name="斜め縞 75"/>
          <p:cNvSpPr/>
          <p:nvPr/>
        </p:nvSpPr>
        <p:spPr>
          <a:xfrm flipH="1" flipV="1">
            <a:off x="5599095" y="136881"/>
            <a:ext cx="7194449" cy="697483"/>
          </a:xfrm>
          <a:prstGeom prst="diagStripe">
            <a:avLst>
              <a:gd name="adj" fmla="val 84421"/>
            </a:avLst>
          </a:prstGeom>
          <a:solidFill>
            <a:schemeClr val="accent5">
              <a:lumMod val="40000"/>
              <a:lumOff val="60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5">
              <a:solidFill>
                <a:schemeClr val="tx1"/>
              </a:solidFill>
              <a:latin typeface="メイリオ" panose="020B0604030504040204" pitchFamily="50" charset="-128"/>
              <a:ea typeface="メイリオ" panose="020B0604030504040204" pitchFamily="50" charset="-128"/>
            </a:endParaRPr>
          </a:p>
        </p:txBody>
      </p:sp>
      <p:sp>
        <p:nvSpPr>
          <p:cNvPr id="77" name="斜め縞 76"/>
          <p:cNvSpPr/>
          <p:nvPr/>
        </p:nvSpPr>
        <p:spPr>
          <a:xfrm flipH="1" flipV="1">
            <a:off x="6960615" y="103686"/>
            <a:ext cx="5810879" cy="721184"/>
          </a:xfrm>
          <a:prstGeom prst="diagStripe">
            <a:avLst>
              <a:gd name="adj" fmla="val 84421"/>
            </a:avLst>
          </a:prstGeom>
          <a:solidFill>
            <a:schemeClr val="accent5">
              <a:lumMod val="20000"/>
              <a:lumOff val="80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5">
              <a:solidFill>
                <a:schemeClr val="tx1"/>
              </a:solidFill>
              <a:latin typeface="メイリオ" panose="020B0604030504040204" pitchFamily="50" charset="-128"/>
              <a:ea typeface="メイリオ" panose="020B0604030504040204" pitchFamily="50" charset="-128"/>
            </a:endParaRPr>
          </a:p>
        </p:txBody>
      </p:sp>
      <p:sp>
        <p:nvSpPr>
          <p:cNvPr id="104" name="正方形/長方形 103"/>
          <p:cNvSpPr/>
          <p:nvPr/>
        </p:nvSpPr>
        <p:spPr>
          <a:xfrm>
            <a:off x="6292765" y="898613"/>
            <a:ext cx="1633435" cy="429543"/>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800" b="1" dirty="0" smtClean="0">
                <a:latin typeface="メイリオ" panose="020B0604030504040204" pitchFamily="50" charset="-128"/>
                <a:ea typeface="メイリオ" panose="020B0604030504040204" pitchFamily="50" charset="-128"/>
              </a:rPr>
              <a:t>2.2 </a:t>
            </a:r>
            <a:r>
              <a:rPr lang="ja-JP" altLang="en-US" sz="1800" b="1" dirty="0" smtClean="0">
                <a:latin typeface="メイリオ" panose="020B0604030504040204" pitchFamily="50" charset="-128"/>
                <a:ea typeface="メイリオ" panose="020B0604030504040204" pitchFamily="50" charset="-128"/>
              </a:rPr>
              <a:t>クラス図</a:t>
            </a:r>
            <a:endParaRPr lang="en-US" altLang="ja-JP" sz="1800" b="1" dirty="0" smtClean="0">
              <a:latin typeface="メイリオ" panose="020B0604030504040204" pitchFamily="50" charset="-128"/>
              <a:ea typeface="メイリオ" panose="020B0604030504040204" pitchFamily="50" charset="-128"/>
            </a:endParaRPr>
          </a:p>
        </p:txBody>
      </p:sp>
      <p:sp>
        <p:nvSpPr>
          <p:cNvPr id="14" name="フリーフォーム 13"/>
          <p:cNvSpPr/>
          <p:nvPr/>
        </p:nvSpPr>
        <p:spPr>
          <a:xfrm>
            <a:off x="46160" y="936764"/>
            <a:ext cx="12719963" cy="8629412"/>
          </a:xfrm>
          <a:custGeom>
            <a:avLst/>
            <a:gdLst>
              <a:gd name="connsiteX0" fmla="*/ 6278880 w 12725400"/>
              <a:gd name="connsiteY0" fmla="*/ 0 h 8458200"/>
              <a:gd name="connsiteX1" fmla="*/ 12725400 w 12725400"/>
              <a:gd name="connsiteY1" fmla="*/ 0 h 8458200"/>
              <a:gd name="connsiteX2" fmla="*/ 12725400 w 12725400"/>
              <a:gd name="connsiteY2" fmla="*/ 8458200 h 8458200"/>
              <a:gd name="connsiteX3" fmla="*/ 0 w 12725400"/>
              <a:gd name="connsiteY3" fmla="*/ 8458200 h 8458200"/>
              <a:gd name="connsiteX4" fmla="*/ 0 w 12725400"/>
              <a:gd name="connsiteY4" fmla="*/ 2240280 h 8458200"/>
              <a:gd name="connsiteX5" fmla="*/ 6263640 w 12725400"/>
              <a:gd name="connsiteY5" fmla="*/ 2240280 h 8458200"/>
              <a:gd name="connsiteX6" fmla="*/ 6263640 w 12725400"/>
              <a:gd name="connsiteY6" fmla="*/ 0 h 8458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725400" h="8458200">
                <a:moveTo>
                  <a:pt x="6278880" y="0"/>
                </a:moveTo>
                <a:lnTo>
                  <a:pt x="12725400" y="0"/>
                </a:lnTo>
                <a:lnTo>
                  <a:pt x="12725400" y="8458200"/>
                </a:lnTo>
                <a:lnTo>
                  <a:pt x="0" y="8458200"/>
                </a:lnTo>
                <a:lnTo>
                  <a:pt x="0" y="2240280"/>
                </a:lnTo>
                <a:lnTo>
                  <a:pt x="6263640" y="2240280"/>
                </a:lnTo>
                <a:lnTo>
                  <a:pt x="6263640" y="0"/>
                </a:lnTo>
              </a:path>
            </a:pathLst>
          </a:custGeom>
          <a:no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7" name="直線コネクタ 16"/>
          <p:cNvCxnSpPr/>
          <p:nvPr/>
        </p:nvCxnSpPr>
        <p:spPr>
          <a:xfrm>
            <a:off x="5519515" y="3569732"/>
            <a:ext cx="79580" cy="28105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2" name="角丸四角形 41"/>
          <p:cNvSpPr/>
          <p:nvPr/>
        </p:nvSpPr>
        <p:spPr>
          <a:xfrm>
            <a:off x="6368141" y="1994268"/>
            <a:ext cx="868454" cy="367680"/>
          </a:xfrm>
          <a:prstGeom prst="roundRect">
            <a:avLst/>
          </a:prstGeom>
          <a:solidFill>
            <a:srgbClr val="FFC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ja-JP" altLang="en-US" sz="800" dirty="0">
                <a:solidFill>
                  <a:schemeClr val="tx1"/>
                </a:solidFill>
                <a:latin typeface="メイリオ" panose="020B0604030504040204" pitchFamily="50" charset="-128"/>
                <a:ea typeface="メイリオ" panose="020B0604030504040204" pitchFamily="50" charset="-128"/>
              </a:rPr>
              <a:t>区間ごと</a:t>
            </a:r>
            <a:r>
              <a:rPr lang="ja-JP" altLang="en-US" sz="800" dirty="0" smtClean="0">
                <a:solidFill>
                  <a:schemeClr val="tx1"/>
                </a:solidFill>
                <a:latin typeface="メイリオ" panose="020B0604030504040204" pitchFamily="50" charset="-128"/>
                <a:ea typeface="メイリオ" panose="020B0604030504040204" pitchFamily="50" charset="-128"/>
              </a:rPr>
              <a:t>に事前に</a:t>
            </a:r>
            <a:endParaRPr lang="en-US" altLang="ja-JP" sz="800" dirty="0" smtClean="0">
              <a:solidFill>
                <a:schemeClr val="tx1"/>
              </a:solidFill>
              <a:latin typeface="メイリオ" panose="020B0604030504040204" pitchFamily="50" charset="-128"/>
              <a:ea typeface="メイリオ" panose="020B0604030504040204" pitchFamily="50" charset="-128"/>
            </a:endParaRPr>
          </a:p>
          <a:p>
            <a:pPr algn="ctr"/>
            <a:r>
              <a:rPr lang="ja-JP" altLang="en-US" sz="800" dirty="0" smtClean="0">
                <a:solidFill>
                  <a:schemeClr val="tx1"/>
                </a:solidFill>
                <a:latin typeface="メイリオ" panose="020B0604030504040204" pitchFamily="50" charset="-128"/>
                <a:ea typeface="メイリオ" panose="020B0604030504040204" pitchFamily="50" charset="-128"/>
              </a:rPr>
              <a:t>設定す</a:t>
            </a:r>
            <a:r>
              <a:rPr lang="ja-JP" altLang="en-US" sz="800" dirty="0">
                <a:solidFill>
                  <a:schemeClr val="tx1"/>
                </a:solidFill>
                <a:latin typeface="メイリオ" panose="020B0604030504040204" pitchFamily="50" charset="-128"/>
                <a:ea typeface="メイリオ" panose="020B0604030504040204" pitchFamily="50" charset="-128"/>
              </a:rPr>
              <a:t>る</a:t>
            </a:r>
            <a:endParaRPr lang="en-US" altLang="ja-JP" sz="800" dirty="0" smtClean="0">
              <a:solidFill>
                <a:schemeClr val="tx1"/>
              </a:solidFill>
              <a:latin typeface="メイリオ" panose="020B0604030504040204" pitchFamily="50" charset="-128"/>
              <a:ea typeface="メイリオ" panose="020B0604030504040204" pitchFamily="50" charset="-128"/>
            </a:endParaRPr>
          </a:p>
        </p:txBody>
      </p:sp>
      <p:cxnSp>
        <p:nvCxnSpPr>
          <p:cNvPr id="46" name="直線コネクタ 45"/>
          <p:cNvCxnSpPr/>
          <p:nvPr/>
        </p:nvCxnSpPr>
        <p:spPr>
          <a:xfrm>
            <a:off x="6825228" y="2377188"/>
            <a:ext cx="557547" cy="52340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59" name="角丸四角形 58"/>
          <p:cNvSpPr/>
          <p:nvPr/>
        </p:nvSpPr>
        <p:spPr>
          <a:xfrm>
            <a:off x="7624936" y="8821236"/>
            <a:ext cx="1838770" cy="360040"/>
          </a:xfrm>
          <a:prstGeom prst="roundRect">
            <a:avLst/>
          </a:prstGeom>
          <a:solidFill>
            <a:srgbClr val="FFC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800" dirty="0">
                <a:solidFill>
                  <a:schemeClr val="tx1"/>
                </a:solidFill>
                <a:latin typeface="メイリオ" panose="020B0604030504040204" pitchFamily="50" charset="-128"/>
                <a:ea typeface="メイリオ" panose="020B0604030504040204" pitchFamily="50" charset="-128"/>
              </a:rPr>
              <a:t>車輪モータは左右</a:t>
            </a:r>
            <a:r>
              <a:rPr lang="ja-JP" altLang="en-US" sz="800" dirty="0" smtClean="0">
                <a:solidFill>
                  <a:schemeClr val="tx1"/>
                </a:solidFill>
                <a:latin typeface="メイリオ" panose="020B0604030504040204" pitchFamily="50" charset="-128"/>
                <a:ea typeface="メイリオ" panose="020B0604030504040204" pitchFamily="50" charset="-128"/>
              </a:rPr>
              <a:t>に</a:t>
            </a:r>
            <a:endParaRPr lang="en-US" altLang="ja-JP" sz="800" dirty="0" smtClean="0">
              <a:solidFill>
                <a:schemeClr val="tx1"/>
              </a:solidFill>
              <a:latin typeface="メイリオ" panose="020B0604030504040204" pitchFamily="50" charset="-128"/>
              <a:ea typeface="メイリオ" panose="020B0604030504040204" pitchFamily="50" charset="-128"/>
            </a:endParaRPr>
          </a:p>
          <a:p>
            <a:pPr algn="ctr"/>
            <a:r>
              <a:rPr lang="ja-JP" altLang="en-US" sz="800" dirty="0" smtClean="0">
                <a:solidFill>
                  <a:schemeClr val="tx1"/>
                </a:solidFill>
                <a:latin typeface="メイリオ" panose="020B0604030504040204" pitchFamily="50" charset="-128"/>
                <a:ea typeface="メイリオ" panose="020B0604030504040204" pitchFamily="50" charset="-128"/>
              </a:rPr>
              <a:t>存在するため</a:t>
            </a:r>
            <a:r>
              <a:rPr lang="ja-JP" altLang="en-US" sz="800" dirty="0">
                <a:solidFill>
                  <a:schemeClr val="tx1"/>
                </a:solidFill>
                <a:latin typeface="メイリオ" panose="020B0604030504040204" pitchFamily="50" charset="-128"/>
                <a:ea typeface="メイリオ" panose="020B0604030504040204" pitchFamily="50" charset="-128"/>
              </a:rPr>
              <a:t>、多重度を</a:t>
            </a:r>
            <a:r>
              <a:rPr lang="en-US" altLang="ja-JP" sz="800" dirty="0">
                <a:solidFill>
                  <a:schemeClr val="tx1"/>
                </a:solidFill>
                <a:latin typeface="メイリオ" panose="020B0604030504040204" pitchFamily="50" charset="-128"/>
                <a:ea typeface="メイリオ" panose="020B0604030504040204" pitchFamily="50" charset="-128"/>
              </a:rPr>
              <a:t>2</a:t>
            </a:r>
            <a:r>
              <a:rPr lang="ja-JP" altLang="en-US" sz="800" dirty="0">
                <a:solidFill>
                  <a:schemeClr val="tx1"/>
                </a:solidFill>
                <a:latin typeface="メイリオ" panose="020B0604030504040204" pitchFamily="50" charset="-128"/>
                <a:ea typeface="メイリオ" panose="020B0604030504040204" pitchFamily="50" charset="-128"/>
              </a:rPr>
              <a:t>と</a:t>
            </a:r>
            <a:r>
              <a:rPr lang="ja-JP" altLang="en-US" sz="800" dirty="0" smtClean="0">
                <a:solidFill>
                  <a:schemeClr val="tx1"/>
                </a:solidFill>
                <a:latin typeface="メイリオ" panose="020B0604030504040204" pitchFamily="50" charset="-128"/>
                <a:ea typeface="メイリオ" panose="020B0604030504040204" pitchFamily="50" charset="-128"/>
              </a:rPr>
              <a:t>した</a:t>
            </a:r>
            <a:endParaRPr kumimoji="1" lang="ja-JP" altLang="en-US" sz="800" dirty="0">
              <a:solidFill>
                <a:schemeClr val="tx1"/>
              </a:solidFill>
              <a:latin typeface="メイリオ" panose="020B0604030504040204" pitchFamily="50" charset="-128"/>
              <a:ea typeface="メイリオ" panose="020B0604030504040204" pitchFamily="50" charset="-128"/>
            </a:endParaRPr>
          </a:p>
        </p:txBody>
      </p:sp>
      <p:cxnSp>
        <p:nvCxnSpPr>
          <p:cNvPr id="61" name="直線コネクタ 60"/>
          <p:cNvCxnSpPr/>
          <p:nvPr/>
        </p:nvCxnSpPr>
        <p:spPr>
          <a:xfrm>
            <a:off x="8123912" y="8682300"/>
            <a:ext cx="72008" cy="14401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7" name="角丸四角形 66"/>
          <p:cNvSpPr/>
          <p:nvPr/>
        </p:nvSpPr>
        <p:spPr>
          <a:xfrm>
            <a:off x="10878834" y="8806760"/>
            <a:ext cx="1664551" cy="360040"/>
          </a:xfrm>
          <a:prstGeom prst="roundRect">
            <a:avLst/>
          </a:prstGeom>
          <a:solidFill>
            <a:srgbClr val="FFC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800" dirty="0">
                <a:solidFill>
                  <a:schemeClr val="tx1"/>
                </a:solidFill>
                <a:latin typeface="メイリオ" panose="020B0604030504040204" pitchFamily="50" charset="-128"/>
                <a:ea typeface="メイリオ" panose="020B0604030504040204" pitchFamily="50" charset="-128"/>
              </a:rPr>
              <a:t>可読</a:t>
            </a:r>
            <a:r>
              <a:rPr lang="ja-JP" altLang="en-US" sz="800" dirty="0" smtClean="0">
                <a:solidFill>
                  <a:schemeClr val="tx1"/>
                </a:solidFill>
                <a:latin typeface="メイリオ" panose="020B0604030504040204" pitchFamily="50" charset="-128"/>
                <a:ea typeface="メイリオ" panose="020B0604030504040204" pitchFamily="50" charset="-128"/>
              </a:rPr>
              <a:t>性を高めるため</a:t>
            </a:r>
            <a:endParaRPr lang="en-US" altLang="ja-JP" sz="800" dirty="0" smtClean="0">
              <a:solidFill>
                <a:schemeClr val="tx1"/>
              </a:solidFill>
              <a:latin typeface="メイリオ" panose="020B0604030504040204" pitchFamily="50" charset="-128"/>
              <a:ea typeface="メイリオ" panose="020B0604030504040204" pitchFamily="50" charset="-128"/>
            </a:endParaRPr>
          </a:p>
          <a:p>
            <a:pPr algn="ctr"/>
            <a:r>
              <a:rPr lang="ja-JP" altLang="en-US" sz="800" dirty="0" smtClean="0">
                <a:solidFill>
                  <a:schemeClr val="tx1"/>
                </a:solidFill>
                <a:latin typeface="メイリオ" panose="020B0604030504040204" pitchFamily="50" charset="-128"/>
                <a:ea typeface="メイリオ" panose="020B0604030504040204" pitchFamily="50" charset="-128"/>
              </a:rPr>
              <a:t>交差</a:t>
            </a:r>
            <a:r>
              <a:rPr lang="ja-JP" altLang="en-US" sz="800" dirty="0">
                <a:solidFill>
                  <a:schemeClr val="tx1"/>
                </a:solidFill>
                <a:latin typeface="メイリオ" panose="020B0604030504040204" pitchFamily="50" charset="-128"/>
                <a:ea typeface="メイリオ" panose="020B0604030504040204" pitchFamily="50" charset="-128"/>
              </a:rPr>
              <a:t>している線は赤線と</a:t>
            </a:r>
            <a:r>
              <a:rPr lang="ja-JP" altLang="en-US" sz="800" dirty="0" smtClean="0">
                <a:solidFill>
                  <a:schemeClr val="tx1"/>
                </a:solidFill>
                <a:latin typeface="メイリオ" panose="020B0604030504040204" pitchFamily="50" charset="-128"/>
                <a:ea typeface="メイリオ" panose="020B0604030504040204" pitchFamily="50" charset="-128"/>
              </a:rPr>
              <a:t>した</a:t>
            </a:r>
            <a:endParaRPr kumimoji="1" lang="ja-JP" altLang="en-US" sz="800" dirty="0">
              <a:solidFill>
                <a:schemeClr val="tx1"/>
              </a:solidFill>
              <a:latin typeface="メイリオ" panose="020B0604030504040204" pitchFamily="50" charset="-128"/>
              <a:ea typeface="メイリオ" panose="020B0604030504040204" pitchFamily="50" charset="-128"/>
            </a:endParaRPr>
          </a:p>
        </p:txBody>
      </p:sp>
      <p:sp>
        <p:nvSpPr>
          <p:cNvPr id="81" name="正方形/長方形 80"/>
          <p:cNvSpPr/>
          <p:nvPr/>
        </p:nvSpPr>
        <p:spPr>
          <a:xfrm>
            <a:off x="29754" y="895633"/>
            <a:ext cx="2101820" cy="433122"/>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800" b="1" dirty="0" smtClean="0">
                <a:latin typeface="メイリオ" panose="020B0604030504040204" pitchFamily="50" charset="-128"/>
                <a:ea typeface="メイリオ" panose="020B0604030504040204" pitchFamily="50" charset="-128"/>
              </a:rPr>
              <a:t>2.1 </a:t>
            </a:r>
            <a:r>
              <a:rPr lang="ja-JP" altLang="en-US" sz="1800" b="1" dirty="0" smtClean="0">
                <a:latin typeface="メイリオ" panose="020B0604030504040204" pitchFamily="50" charset="-128"/>
                <a:ea typeface="メイリオ" panose="020B0604030504040204" pitchFamily="50" charset="-128"/>
              </a:rPr>
              <a:t>パッケージ</a:t>
            </a:r>
            <a:r>
              <a:rPr kumimoji="1" lang="ja-JP" altLang="en-US" sz="1800" b="1" dirty="0" smtClean="0">
                <a:latin typeface="メイリオ" panose="020B0604030504040204" pitchFamily="50" charset="-128"/>
                <a:ea typeface="メイリオ" panose="020B0604030504040204" pitchFamily="50" charset="-128"/>
              </a:rPr>
              <a:t>図</a:t>
            </a:r>
            <a:endParaRPr kumimoji="1" lang="ja-JP" altLang="en-US" sz="1800" b="1" dirty="0">
              <a:latin typeface="メイリオ" panose="020B0604030504040204" pitchFamily="50" charset="-128"/>
              <a:ea typeface="メイリオ" panose="020B0604030504040204" pitchFamily="50" charset="-128"/>
            </a:endParaRPr>
          </a:p>
        </p:txBody>
      </p:sp>
      <p:pic>
        <p:nvPicPr>
          <p:cNvPr id="90" name="図 89"/>
          <p:cNvPicPr>
            <a:picLocks noChangeAspect="1"/>
          </p:cNvPicPr>
          <p:nvPr/>
        </p:nvPicPr>
        <p:blipFill>
          <a:blip r:embed="rId5"/>
          <a:stretch>
            <a:fillRect/>
          </a:stretch>
        </p:blipFill>
        <p:spPr>
          <a:xfrm>
            <a:off x="1839281" y="4104504"/>
            <a:ext cx="573260" cy="427837"/>
          </a:xfrm>
          <a:prstGeom prst="rect">
            <a:avLst/>
          </a:prstGeom>
        </p:spPr>
      </p:pic>
      <p:pic>
        <p:nvPicPr>
          <p:cNvPr id="92" name="図 91"/>
          <p:cNvPicPr>
            <a:picLocks noChangeAspect="1"/>
          </p:cNvPicPr>
          <p:nvPr/>
        </p:nvPicPr>
        <p:blipFill>
          <a:blip r:embed="rId6"/>
          <a:stretch>
            <a:fillRect/>
          </a:stretch>
        </p:blipFill>
        <p:spPr>
          <a:xfrm>
            <a:off x="2459264" y="5091513"/>
            <a:ext cx="394432" cy="355422"/>
          </a:xfrm>
          <a:prstGeom prst="rect">
            <a:avLst/>
          </a:prstGeom>
        </p:spPr>
      </p:pic>
      <p:pic>
        <p:nvPicPr>
          <p:cNvPr id="94" name="図 93"/>
          <p:cNvPicPr>
            <a:picLocks noChangeAspect="1"/>
          </p:cNvPicPr>
          <p:nvPr/>
        </p:nvPicPr>
        <p:blipFill>
          <a:blip r:embed="rId7"/>
          <a:stretch>
            <a:fillRect/>
          </a:stretch>
        </p:blipFill>
        <p:spPr>
          <a:xfrm>
            <a:off x="5032648" y="5816414"/>
            <a:ext cx="332186" cy="328160"/>
          </a:xfrm>
          <a:prstGeom prst="rect">
            <a:avLst/>
          </a:prstGeom>
        </p:spPr>
      </p:pic>
      <p:pic>
        <p:nvPicPr>
          <p:cNvPr id="95" name="図 94"/>
          <p:cNvPicPr>
            <a:picLocks noChangeAspect="1"/>
          </p:cNvPicPr>
          <p:nvPr/>
        </p:nvPicPr>
        <p:blipFill>
          <a:blip r:embed="rId8"/>
          <a:stretch>
            <a:fillRect/>
          </a:stretch>
        </p:blipFill>
        <p:spPr>
          <a:xfrm>
            <a:off x="6432212" y="6465945"/>
            <a:ext cx="452324" cy="430887"/>
          </a:xfrm>
          <a:prstGeom prst="rect">
            <a:avLst/>
          </a:prstGeom>
        </p:spPr>
      </p:pic>
      <p:pic>
        <p:nvPicPr>
          <p:cNvPr id="99" name="図 98"/>
          <p:cNvPicPr>
            <a:picLocks noChangeAspect="1"/>
          </p:cNvPicPr>
          <p:nvPr/>
        </p:nvPicPr>
        <p:blipFill>
          <a:blip r:embed="rId9"/>
          <a:stretch>
            <a:fillRect/>
          </a:stretch>
        </p:blipFill>
        <p:spPr>
          <a:xfrm>
            <a:off x="12277867" y="1890816"/>
            <a:ext cx="341529" cy="333044"/>
          </a:xfrm>
          <a:prstGeom prst="rect">
            <a:avLst/>
          </a:prstGeom>
        </p:spPr>
      </p:pic>
      <p:pic>
        <p:nvPicPr>
          <p:cNvPr id="101" name="図 100"/>
          <p:cNvPicPr>
            <a:picLocks noChangeAspect="1"/>
          </p:cNvPicPr>
          <p:nvPr/>
        </p:nvPicPr>
        <p:blipFill>
          <a:blip r:embed="rId10"/>
          <a:stretch>
            <a:fillRect/>
          </a:stretch>
        </p:blipFill>
        <p:spPr>
          <a:xfrm>
            <a:off x="11931774" y="1893394"/>
            <a:ext cx="344863" cy="330493"/>
          </a:xfrm>
          <a:prstGeom prst="rect">
            <a:avLst/>
          </a:prstGeom>
        </p:spPr>
      </p:pic>
      <p:pic>
        <p:nvPicPr>
          <p:cNvPr id="102" name="図 101"/>
          <p:cNvPicPr>
            <a:picLocks noChangeAspect="1"/>
          </p:cNvPicPr>
          <p:nvPr/>
        </p:nvPicPr>
        <p:blipFill>
          <a:blip r:embed="rId11"/>
          <a:stretch>
            <a:fillRect/>
          </a:stretch>
        </p:blipFill>
        <p:spPr>
          <a:xfrm>
            <a:off x="12194483" y="4259461"/>
            <a:ext cx="335877" cy="344119"/>
          </a:xfrm>
          <a:prstGeom prst="rect">
            <a:avLst/>
          </a:prstGeom>
        </p:spPr>
      </p:pic>
      <p:pic>
        <p:nvPicPr>
          <p:cNvPr id="105" name="図 104"/>
          <p:cNvPicPr>
            <a:picLocks noChangeAspect="1"/>
          </p:cNvPicPr>
          <p:nvPr/>
        </p:nvPicPr>
        <p:blipFill>
          <a:blip r:embed="rId12"/>
          <a:stretch>
            <a:fillRect/>
          </a:stretch>
        </p:blipFill>
        <p:spPr>
          <a:xfrm>
            <a:off x="11519464" y="4275668"/>
            <a:ext cx="335777" cy="335413"/>
          </a:xfrm>
          <a:prstGeom prst="rect">
            <a:avLst/>
          </a:prstGeom>
        </p:spPr>
      </p:pic>
      <p:pic>
        <p:nvPicPr>
          <p:cNvPr id="106" name="図 105"/>
          <p:cNvPicPr>
            <a:picLocks noChangeAspect="1"/>
          </p:cNvPicPr>
          <p:nvPr/>
        </p:nvPicPr>
        <p:blipFill>
          <a:blip r:embed="rId13"/>
          <a:stretch>
            <a:fillRect/>
          </a:stretch>
        </p:blipFill>
        <p:spPr>
          <a:xfrm>
            <a:off x="11852066" y="4273163"/>
            <a:ext cx="346211" cy="337918"/>
          </a:xfrm>
          <a:prstGeom prst="rect">
            <a:avLst/>
          </a:prstGeom>
        </p:spPr>
      </p:pic>
      <p:sp>
        <p:nvSpPr>
          <p:cNvPr id="47" name="正方形/長方形 46"/>
          <p:cNvSpPr/>
          <p:nvPr/>
        </p:nvSpPr>
        <p:spPr>
          <a:xfrm>
            <a:off x="16956" y="329937"/>
            <a:ext cx="2390185" cy="488192"/>
          </a:xfrm>
          <a:prstGeom prst="rect">
            <a:avLst/>
          </a:prstGeom>
          <a:solidFill>
            <a:schemeClr val="bg1"/>
          </a:solidFill>
          <a:ln w="3810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000" dirty="0" smtClean="0">
                <a:solidFill>
                  <a:schemeClr val="accent1">
                    <a:lumMod val="40000"/>
                    <a:lumOff val="60000"/>
                  </a:schemeClr>
                </a:solidFill>
                <a:latin typeface="メイリオ" panose="020B0604030504040204" pitchFamily="50" charset="-128"/>
                <a:ea typeface="メイリオ" panose="020B0604030504040204" pitchFamily="50" charset="-128"/>
              </a:rPr>
              <a:t>1. </a:t>
            </a:r>
            <a:r>
              <a:rPr lang="ja-JP" altLang="en-US" sz="2000" dirty="0" smtClean="0">
                <a:solidFill>
                  <a:schemeClr val="accent1">
                    <a:lumMod val="40000"/>
                    <a:lumOff val="60000"/>
                  </a:schemeClr>
                </a:solidFill>
                <a:latin typeface="メイリオ" panose="020B0604030504040204" pitchFamily="50" charset="-128"/>
                <a:ea typeface="メイリオ" panose="020B0604030504040204" pitchFamily="50" charset="-128"/>
              </a:rPr>
              <a:t>機能モデル</a:t>
            </a:r>
            <a:endParaRPr kumimoji="1" lang="en-US" altLang="ja-JP" sz="2000" dirty="0" smtClean="0">
              <a:solidFill>
                <a:schemeClr val="accent1">
                  <a:lumMod val="40000"/>
                  <a:lumOff val="60000"/>
                </a:schemeClr>
              </a:solidFill>
              <a:latin typeface="メイリオ" panose="020B0604030504040204" pitchFamily="50" charset="-128"/>
              <a:ea typeface="メイリオ" panose="020B0604030504040204" pitchFamily="50" charset="-128"/>
            </a:endParaRPr>
          </a:p>
        </p:txBody>
      </p:sp>
      <p:sp>
        <p:nvSpPr>
          <p:cNvPr id="48" name="正方形/長方形 47"/>
          <p:cNvSpPr/>
          <p:nvPr/>
        </p:nvSpPr>
        <p:spPr>
          <a:xfrm>
            <a:off x="2438172" y="329937"/>
            <a:ext cx="2390185" cy="488192"/>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000" b="1" dirty="0" smtClean="0">
                <a:solidFill>
                  <a:schemeClr val="accent1"/>
                </a:solidFill>
                <a:latin typeface="メイリオ" panose="020B0604030504040204" pitchFamily="50" charset="-128"/>
                <a:ea typeface="メイリオ" panose="020B0604030504040204" pitchFamily="50" charset="-128"/>
              </a:rPr>
              <a:t>2. </a:t>
            </a:r>
            <a:r>
              <a:rPr lang="ja-JP" altLang="en-US" sz="2000" b="1" dirty="0">
                <a:solidFill>
                  <a:schemeClr val="accent1"/>
                </a:solidFill>
                <a:latin typeface="メイリオ" panose="020B0604030504040204" pitchFamily="50" charset="-128"/>
                <a:ea typeface="メイリオ" panose="020B0604030504040204" pitchFamily="50" charset="-128"/>
              </a:rPr>
              <a:t>構造</a:t>
            </a:r>
            <a:r>
              <a:rPr lang="ja-JP" altLang="en-US" sz="2000" b="1" dirty="0" smtClean="0">
                <a:solidFill>
                  <a:schemeClr val="accent1"/>
                </a:solidFill>
                <a:latin typeface="メイリオ" panose="020B0604030504040204" pitchFamily="50" charset="-128"/>
                <a:ea typeface="メイリオ" panose="020B0604030504040204" pitchFamily="50" charset="-128"/>
              </a:rPr>
              <a:t>モデル</a:t>
            </a:r>
            <a:endParaRPr kumimoji="1" lang="en-US" altLang="ja-JP" sz="2000" b="1" dirty="0" smtClean="0">
              <a:solidFill>
                <a:schemeClr val="accent1"/>
              </a:solidFill>
              <a:latin typeface="メイリオ" panose="020B0604030504040204" pitchFamily="50" charset="-128"/>
              <a:ea typeface="メイリオ" panose="020B0604030504040204" pitchFamily="50" charset="-128"/>
            </a:endParaRPr>
          </a:p>
        </p:txBody>
      </p:sp>
      <p:sp>
        <p:nvSpPr>
          <p:cNvPr id="49" name="正方形/長方形 48"/>
          <p:cNvSpPr/>
          <p:nvPr/>
        </p:nvSpPr>
        <p:spPr>
          <a:xfrm>
            <a:off x="4860246" y="329937"/>
            <a:ext cx="2390185" cy="488192"/>
          </a:xfrm>
          <a:prstGeom prst="rect">
            <a:avLst/>
          </a:prstGeom>
          <a:solidFill>
            <a:schemeClr val="bg1"/>
          </a:solidFill>
          <a:ln w="3810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000" dirty="0">
                <a:solidFill>
                  <a:schemeClr val="accent1">
                    <a:lumMod val="40000"/>
                    <a:lumOff val="60000"/>
                  </a:schemeClr>
                </a:solidFill>
                <a:latin typeface="メイリオ" panose="020B0604030504040204" pitchFamily="50" charset="-128"/>
                <a:ea typeface="メイリオ" panose="020B0604030504040204" pitchFamily="50" charset="-128"/>
              </a:rPr>
              <a:t>3</a:t>
            </a:r>
            <a:r>
              <a:rPr lang="en-US" altLang="ja-JP" sz="2000" dirty="0" smtClean="0">
                <a:solidFill>
                  <a:schemeClr val="accent1">
                    <a:lumMod val="40000"/>
                    <a:lumOff val="60000"/>
                  </a:schemeClr>
                </a:solidFill>
                <a:latin typeface="メイリオ" panose="020B0604030504040204" pitchFamily="50" charset="-128"/>
                <a:ea typeface="メイリオ" panose="020B0604030504040204" pitchFamily="50" charset="-128"/>
              </a:rPr>
              <a:t>. </a:t>
            </a:r>
            <a:r>
              <a:rPr lang="ja-JP" altLang="en-US" sz="2000" dirty="0" smtClean="0">
                <a:solidFill>
                  <a:schemeClr val="accent1">
                    <a:lumMod val="40000"/>
                    <a:lumOff val="60000"/>
                  </a:schemeClr>
                </a:solidFill>
                <a:latin typeface="メイリオ" panose="020B0604030504040204" pitchFamily="50" charset="-128"/>
                <a:ea typeface="メイリオ" panose="020B0604030504040204" pitchFamily="50" charset="-128"/>
              </a:rPr>
              <a:t>振る舞いモデル</a:t>
            </a:r>
            <a:endParaRPr kumimoji="1" lang="en-US" altLang="ja-JP" sz="2000" dirty="0" smtClean="0">
              <a:solidFill>
                <a:schemeClr val="accent1">
                  <a:lumMod val="40000"/>
                  <a:lumOff val="60000"/>
                </a:schemeClr>
              </a:solidFill>
              <a:latin typeface="メイリオ" panose="020B0604030504040204" pitchFamily="50" charset="-128"/>
              <a:ea typeface="メイリオ" panose="020B0604030504040204" pitchFamily="50" charset="-128"/>
            </a:endParaRPr>
          </a:p>
        </p:txBody>
      </p:sp>
      <p:sp>
        <p:nvSpPr>
          <p:cNvPr id="50" name="正方形/長方形 49"/>
          <p:cNvSpPr/>
          <p:nvPr/>
        </p:nvSpPr>
        <p:spPr>
          <a:xfrm>
            <a:off x="7288806" y="329937"/>
            <a:ext cx="2390185" cy="488192"/>
          </a:xfrm>
          <a:prstGeom prst="rect">
            <a:avLst/>
          </a:prstGeom>
          <a:solidFill>
            <a:schemeClr val="bg1"/>
          </a:solidFill>
          <a:ln w="3810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000" dirty="0" smtClean="0">
                <a:solidFill>
                  <a:schemeClr val="accent1">
                    <a:lumMod val="40000"/>
                    <a:lumOff val="60000"/>
                  </a:schemeClr>
                </a:solidFill>
                <a:latin typeface="メイリオ" panose="020B0604030504040204" pitchFamily="50" charset="-128"/>
                <a:ea typeface="メイリオ" panose="020B0604030504040204" pitchFamily="50" charset="-128"/>
              </a:rPr>
              <a:t>4. </a:t>
            </a:r>
            <a:r>
              <a:rPr kumimoji="1" lang="ja-JP" altLang="en-US" sz="2000" dirty="0" smtClean="0">
                <a:solidFill>
                  <a:schemeClr val="accent1">
                    <a:lumMod val="40000"/>
                    <a:lumOff val="60000"/>
                  </a:schemeClr>
                </a:solidFill>
                <a:latin typeface="メイリオ" panose="020B0604030504040204" pitchFamily="50" charset="-128"/>
                <a:ea typeface="メイリオ" panose="020B0604030504040204" pitchFamily="50" charset="-128"/>
              </a:rPr>
              <a:t>工夫点</a:t>
            </a:r>
            <a:endParaRPr kumimoji="1" lang="en-US" altLang="ja-JP" sz="2000" dirty="0" smtClean="0">
              <a:solidFill>
                <a:schemeClr val="accent1">
                  <a:lumMod val="40000"/>
                  <a:lumOff val="60000"/>
                </a:schemeClr>
              </a:solidFill>
              <a:latin typeface="メイリオ" panose="020B0604030504040204" pitchFamily="50" charset="-128"/>
              <a:ea typeface="メイリオ" panose="020B0604030504040204" pitchFamily="50" charset="-128"/>
            </a:endParaRPr>
          </a:p>
        </p:txBody>
      </p:sp>
      <p:cxnSp>
        <p:nvCxnSpPr>
          <p:cNvPr id="88" name="直線コネクタ 87"/>
          <p:cNvCxnSpPr/>
          <p:nvPr/>
        </p:nvCxnSpPr>
        <p:spPr>
          <a:xfrm>
            <a:off x="6543527" y="3485823"/>
            <a:ext cx="10693" cy="113939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直線コネクタ 90"/>
          <p:cNvCxnSpPr>
            <a:stCxn id="57" idx="1"/>
          </p:cNvCxnSpPr>
          <p:nvPr/>
        </p:nvCxnSpPr>
        <p:spPr>
          <a:xfrm flipH="1">
            <a:off x="10254570" y="4208281"/>
            <a:ext cx="224919" cy="2358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57" name="角丸四角形 56"/>
          <p:cNvSpPr/>
          <p:nvPr/>
        </p:nvSpPr>
        <p:spPr>
          <a:xfrm>
            <a:off x="10479489" y="3947343"/>
            <a:ext cx="896822" cy="521876"/>
          </a:xfrm>
          <a:prstGeom prst="roundRect">
            <a:avLst/>
          </a:prstGeom>
          <a:solidFill>
            <a:srgbClr val="FFC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800" dirty="0" smtClean="0">
                <a:solidFill>
                  <a:schemeClr val="tx1"/>
                </a:solidFill>
                <a:latin typeface="メイリオ" panose="020B0604030504040204" pitchFamily="50" charset="-128"/>
                <a:ea typeface="メイリオ" panose="020B0604030504040204" pitchFamily="50" charset="-128"/>
              </a:rPr>
              <a:t>旋回量は逐次</a:t>
            </a:r>
            <a:endParaRPr lang="en-US" altLang="ja-JP" sz="800" dirty="0" smtClean="0">
              <a:solidFill>
                <a:schemeClr val="tx1"/>
              </a:solidFill>
              <a:latin typeface="メイリオ" panose="020B0604030504040204" pitchFamily="50" charset="-128"/>
              <a:ea typeface="メイリオ" panose="020B0604030504040204" pitchFamily="50" charset="-128"/>
            </a:endParaRPr>
          </a:p>
          <a:p>
            <a:pPr algn="ctr"/>
            <a:r>
              <a:rPr lang="ja-JP" altLang="en-US" sz="800" dirty="0" smtClean="0">
                <a:solidFill>
                  <a:schemeClr val="tx1"/>
                </a:solidFill>
                <a:latin typeface="メイリオ" panose="020B0604030504040204" pitchFamily="50" charset="-128"/>
                <a:ea typeface="メイリオ" panose="020B0604030504040204" pitchFamily="50" charset="-128"/>
              </a:rPr>
              <a:t>更新するため</a:t>
            </a:r>
            <a:r>
              <a:rPr lang="en-US" altLang="ja-JP" sz="800" dirty="0" smtClean="0">
                <a:solidFill>
                  <a:schemeClr val="tx1"/>
                </a:solidFill>
                <a:latin typeface="メイリオ" panose="020B0604030504040204" pitchFamily="50" charset="-128"/>
                <a:ea typeface="メイリオ" panose="020B0604030504040204" pitchFamily="50" charset="-128"/>
              </a:rPr>
              <a:t/>
            </a:r>
            <a:br>
              <a:rPr lang="en-US" altLang="ja-JP" sz="800" dirty="0" smtClean="0">
                <a:solidFill>
                  <a:schemeClr val="tx1"/>
                </a:solidFill>
                <a:latin typeface="メイリオ" panose="020B0604030504040204" pitchFamily="50" charset="-128"/>
                <a:ea typeface="メイリオ" panose="020B0604030504040204" pitchFamily="50" charset="-128"/>
              </a:rPr>
            </a:br>
            <a:r>
              <a:rPr lang="ja-JP" altLang="en-US" sz="800" dirty="0" smtClean="0">
                <a:solidFill>
                  <a:schemeClr val="tx1"/>
                </a:solidFill>
                <a:latin typeface="メイリオ" panose="020B0604030504040204" pitchFamily="50" charset="-128"/>
                <a:ea typeface="メイリオ" panose="020B0604030504040204" pitchFamily="50" charset="-128"/>
              </a:rPr>
              <a:t>属性として</a:t>
            </a:r>
            <a:endParaRPr lang="en-US" altLang="ja-JP" sz="800" dirty="0" smtClean="0">
              <a:solidFill>
                <a:schemeClr val="tx1"/>
              </a:solidFill>
              <a:latin typeface="メイリオ" panose="020B0604030504040204" pitchFamily="50" charset="-128"/>
              <a:ea typeface="メイリオ" panose="020B0604030504040204" pitchFamily="50" charset="-128"/>
            </a:endParaRPr>
          </a:p>
          <a:p>
            <a:pPr algn="ctr"/>
            <a:r>
              <a:rPr lang="ja-JP" altLang="en-US" sz="800" dirty="0" smtClean="0">
                <a:solidFill>
                  <a:schemeClr val="tx1"/>
                </a:solidFill>
                <a:latin typeface="メイリオ" panose="020B0604030504040204" pitchFamily="50" charset="-128"/>
                <a:ea typeface="メイリオ" panose="020B0604030504040204" pitchFamily="50" charset="-128"/>
              </a:rPr>
              <a:t>保持しない</a:t>
            </a:r>
            <a:endParaRPr kumimoji="1" lang="ja-JP" altLang="en-US" sz="800" dirty="0">
              <a:solidFill>
                <a:schemeClr val="tx1"/>
              </a:solidFill>
              <a:latin typeface="メイリオ" panose="020B0604030504040204" pitchFamily="50" charset="-128"/>
              <a:ea typeface="メイリオ" panose="020B0604030504040204" pitchFamily="50" charset="-128"/>
            </a:endParaRPr>
          </a:p>
        </p:txBody>
      </p:sp>
      <p:graphicFrame>
        <p:nvGraphicFramePr>
          <p:cNvPr id="63" name="表 62"/>
          <p:cNvGraphicFramePr>
            <a:graphicFrameLocks noGrp="1"/>
          </p:cNvGraphicFramePr>
          <p:nvPr>
            <p:extLst>
              <p:ext uri="{D42A27DB-BD31-4B8C-83A1-F6EECF244321}">
                <p14:modId xmlns:p14="http://schemas.microsoft.com/office/powerpoint/2010/main" val="3595652914"/>
              </p:ext>
            </p:extLst>
          </p:nvPr>
        </p:nvGraphicFramePr>
        <p:xfrm>
          <a:off x="2698760" y="1435208"/>
          <a:ext cx="3429175" cy="1487784"/>
        </p:xfrm>
        <a:graphic>
          <a:graphicData uri="http://schemas.openxmlformats.org/drawingml/2006/table">
            <a:tbl>
              <a:tblPr firstRow="1" bandRow="1">
                <a:tableStyleId>{5C22544A-7EE6-4342-B048-85BDC9FD1C3A}</a:tableStyleId>
              </a:tblPr>
              <a:tblGrid>
                <a:gridCol w="647447">
                  <a:extLst>
                    <a:ext uri="{9D8B030D-6E8A-4147-A177-3AD203B41FA5}">
                      <a16:colId xmlns:a16="http://schemas.microsoft.com/office/drawing/2014/main" val="739360668"/>
                    </a:ext>
                  </a:extLst>
                </a:gridCol>
                <a:gridCol w="2781728">
                  <a:extLst>
                    <a:ext uri="{9D8B030D-6E8A-4147-A177-3AD203B41FA5}">
                      <a16:colId xmlns:a16="http://schemas.microsoft.com/office/drawing/2014/main" val="2282923685"/>
                    </a:ext>
                  </a:extLst>
                </a:gridCol>
              </a:tblGrid>
              <a:tr h="324523">
                <a:tc>
                  <a:txBody>
                    <a:bodyPr/>
                    <a:lstStyle/>
                    <a:p>
                      <a:pPr algn="ctr"/>
                      <a:r>
                        <a:rPr kumimoji="1" lang="ja-JP" altLang="en-US" sz="800" b="1" dirty="0" smtClean="0">
                          <a:solidFill>
                            <a:schemeClr val="tx1"/>
                          </a:solidFill>
                          <a:latin typeface="メイリオ" panose="020B0604030504040204" pitchFamily="50" charset="-128"/>
                          <a:ea typeface="メイリオ" panose="020B0604030504040204" pitchFamily="50" charset="-128"/>
                        </a:rPr>
                        <a:t>区間管理</a:t>
                      </a:r>
                      <a:endParaRPr kumimoji="1" lang="ja-JP" altLang="en-US" sz="800" b="1" dirty="0">
                        <a:solidFill>
                          <a:schemeClr val="tx1"/>
                        </a:solidFill>
                        <a:latin typeface="メイリオ" panose="020B0604030504040204" pitchFamily="50" charset="-128"/>
                        <a:ea typeface="メイリオ" panose="020B0604030504040204" pitchFamily="50"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9999"/>
                    </a:solidFill>
                  </a:tcPr>
                </a:tc>
                <a:tc>
                  <a:txBody>
                    <a:bodyPr/>
                    <a:lstStyle/>
                    <a:p>
                      <a:r>
                        <a:rPr kumimoji="1" lang="en-US" altLang="ja-JP" sz="800" b="0" dirty="0" smtClean="0">
                          <a:solidFill>
                            <a:schemeClr val="tx1"/>
                          </a:solidFill>
                          <a:latin typeface="メイリオ" panose="020B0604030504040204" pitchFamily="50" charset="-128"/>
                          <a:ea typeface="メイリオ" panose="020B0604030504040204" pitchFamily="50" charset="-128"/>
                        </a:rPr>
                        <a:t>UI</a:t>
                      </a:r>
                      <a:r>
                        <a:rPr kumimoji="1" lang="ja-JP" altLang="en-US" sz="800" b="0" dirty="0" smtClean="0">
                          <a:solidFill>
                            <a:schemeClr val="tx1"/>
                          </a:solidFill>
                          <a:latin typeface="メイリオ" panose="020B0604030504040204" pitchFamily="50" charset="-128"/>
                          <a:ea typeface="メイリオ" panose="020B0604030504040204" pitchFamily="50" charset="-128"/>
                        </a:rPr>
                        <a:t>パッケージへシステムの起動を基に走行準備の指令および、制御パッケージへ現在の走行区間のパラメータを基に走行の実行指令を出す</a:t>
                      </a:r>
                      <a:endParaRPr kumimoji="1" lang="ja-JP" altLang="en-US" sz="800" b="0" dirty="0">
                        <a:solidFill>
                          <a:schemeClr val="tx1"/>
                        </a:solidFill>
                        <a:latin typeface="メイリオ" panose="020B0604030504040204" pitchFamily="50" charset="-128"/>
                        <a:ea typeface="メイリオ" panose="020B0604030504040204"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79848902"/>
                  </a:ext>
                </a:extLst>
              </a:tr>
              <a:tr h="324523">
                <a:tc>
                  <a:txBody>
                    <a:bodyPr/>
                    <a:lstStyle/>
                    <a:p>
                      <a:pPr algn="ctr"/>
                      <a:r>
                        <a:rPr kumimoji="1" lang="ja-JP" altLang="en-US" sz="800" b="1" dirty="0" smtClean="0">
                          <a:latin typeface="メイリオ" panose="020B0604030504040204" pitchFamily="50" charset="-128"/>
                          <a:ea typeface="メイリオ" panose="020B0604030504040204" pitchFamily="50" charset="-128"/>
                        </a:rPr>
                        <a:t>走行情報</a:t>
                      </a:r>
                      <a:endParaRPr kumimoji="1" lang="ja-JP" altLang="en-US" sz="800" b="1" dirty="0">
                        <a:latin typeface="メイリオ" panose="020B0604030504040204" pitchFamily="50" charset="-128"/>
                        <a:ea typeface="メイリオ" panose="020B0604030504040204" pitchFamily="50"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CCFF"/>
                    </a:solidFill>
                  </a:tcPr>
                </a:tc>
                <a:tc>
                  <a:txBody>
                    <a:bodyPr/>
                    <a:lstStyle/>
                    <a:p>
                      <a:r>
                        <a:rPr kumimoji="1" lang="ja-JP" altLang="en-US" sz="800" b="0" dirty="0" smtClean="0">
                          <a:latin typeface="メイリオ" panose="020B0604030504040204" pitchFamily="50" charset="-128"/>
                          <a:ea typeface="メイリオ" panose="020B0604030504040204" pitchFamily="50" charset="-128"/>
                        </a:rPr>
                        <a:t>デバイスパッケージや</a:t>
                      </a:r>
                      <a:r>
                        <a:rPr kumimoji="1" lang="en-US" altLang="ja-JP" sz="800" b="0" dirty="0" smtClean="0">
                          <a:latin typeface="メイリオ" panose="020B0604030504040204" pitchFamily="50" charset="-128"/>
                          <a:ea typeface="メイリオ" panose="020B0604030504040204" pitchFamily="50" charset="-128"/>
                        </a:rPr>
                        <a:t>UI</a:t>
                      </a:r>
                      <a:r>
                        <a:rPr kumimoji="1" lang="ja-JP" altLang="en-US" sz="800" b="0" dirty="0" smtClean="0">
                          <a:latin typeface="メイリオ" panose="020B0604030504040204" pitchFamily="50" charset="-128"/>
                          <a:ea typeface="メイリオ" panose="020B0604030504040204" pitchFamily="50" charset="-128"/>
                        </a:rPr>
                        <a:t>パッケージから参照したデータを管理・処理する</a:t>
                      </a:r>
                      <a:endParaRPr kumimoji="1" lang="ja-JP" altLang="en-US" sz="800" b="0" dirty="0">
                        <a:latin typeface="メイリオ" panose="020B0604030504040204" pitchFamily="50" charset="-128"/>
                        <a:ea typeface="メイリオ" panose="020B0604030504040204"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64940178"/>
                  </a:ext>
                </a:extLst>
              </a:tr>
              <a:tr h="235879">
                <a:tc>
                  <a:txBody>
                    <a:bodyPr/>
                    <a:lstStyle/>
                    <a:p>
                      <a:pPr algn="ctr"/>
                      <a:r>
                        <a:rPr kumimoji="1" lang="ja-JP" altLang="en-US" sz="800" b="1" dirty="0" smtClean="0">
                          <a:latin typeface="メイリオ" panose="020B0604030504040204" pitchFamily="50" charset="-128"/>
                          <a:ea typeface="メイリオ" panose="020B0604030504040204" pitchFamily="50" charset="-128"/>
                        </a:rPr>
                        <a:t>制御</a:t>
                      </a:r>
                      <a:endParaRPr kumimoji="1" lang="ja-JP" altLang="en-US" sz="800" b="1" dirty="0">
                        <a:latin typeface="メイリオ" panose="020B0604030504040204" pitchFamily="50" charset="-128"/>
                        <a:ea typeface="メイリオ" panose="020B0604030504040204" pitchFamily="50"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FF"/>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800" b="0" dirty="0" smtClean="0">
                          <a:latin typeface="メイリオ" panose="020B0604030504040204" pitchFamily="50" charset="-128"/>
                          <a:ea typeface="メイリオ" panose="020B0604030504040204" pitchFamily="50" charset="-128"/>
                        </a:rPr>
                        <a:t>区間走行パラメータに基づいて、走行制御を行う</a:t>
                      </a:r>
                      <a:endParaRPr kumimoji="1" lang="en-US" altLang="ja-JP" sz="800" b="0" dirty="0" smtClean="0">
                        <a:latin typeface="メイリオ" panose="020B0604030504040204" pitchFamily="50" charset="-128"/>
                        <a:ea typeface="メイリオ" panose="020B0604030504040204"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94130783"/>
                  </a:ext>
                </a:extLst>
              </a:tr>
              <a:tr h="206515">
                <a:tc>
                  <a:txBody>
                    <a:bodyPr/>
                    <a:lstStyle/>
                    <a:p>
                      <a:pPr algn="ctr"/>
                      <a:r>
                        <a:rPr kumimoji="1" lang="en-US" altLang="ja-JP" sz="800" b="1" dirty="0" smtClean="0">
                          <a:latin typeface="メイリオ" panose="020B0604030504040204" pitchFamily="50" charset="-128"/>
                          <a:ea typeface="メイリオ" panose="020B0604030504040204" pitchFamily="50" charset="-128"/>
                        </a:rPr>
                        <a:t>UI</a:t>
                      </a:r>
                      <a:endParaRPr kumimoji="1" lang="ja-JP" altLang="en-US" sz="800" b="1" dirty="0">
                        <a:latin typeface="メイリオ" panose="020B0604030504040204" pitchFamily="50" charset="-128"/>
                        <a:ea typeface="メイリオ" panose="020B0604030504040204" pitchFamily="50"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66"/>
                    </a:solidFill>
                  </a:tcPr>
                </a:tc>
                <a:tc>
                  <a:txBody>
                    <a:bodyPr/>
                    <a:lstStyle/>
                    <a:p>
                      <a:r>
                        <a:rPr kumimoji="1" lang="ja-JP" altLang="en-US" sz="800" b="0" dirty="0" smtClean="0">
                          <a:latin typeface="メイリオ" panose="020B0604030504040204" pitchFamily="50" charset="-128"/>
                          <a:ea typeface="メイリオ" panose="020B0604030504040204" pitchFamily="50" charset="-128"/>
                        </a:rPr>
                        <a:t>キャリブレーション等のユーザー操作を管理する</a:t>
                      </a:r>
                      <a:endParaRPr kumimoji="1" lang="ja-JP" altLang="en-US" sz="800" b="0" dirty="0">
                        <a:latin typeface="メイリオ" panose="020B0604030504040204" pitchFamily="50" charset="-128"/>
                        <a:ea typeface="メイリオ" panose="020B0604030504040204"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44613582"/>
                  </a:ext>
                </a:extLst>
              </a:tr>
              <a:tr h="246065">
                <a:tc>
                  <a:txBody>
                    <a:bodyPr/>
                    <a:lstStyle/>
                    <a:p>
                      <a:pPr algn="ctr"/>
                      <a:r>
                        <a:rPr kumimoji="1" lang="ja-JP" altLang="en-US" sz="800" b="1" dirty="0" smtClean="0">
                          <a:latin typeface="メイリオ" panose="020B0604030504040204" pitchFamily="50" charset="-128"/>
                          <a:ea typeface="メイリオ" panose="020B0604030504040204" pitchFamily="50" charset="-128"/>
                        </a:rPr>
                        <a:t>デバイス</a:t>
                      </a:r>
                      <a:endParaRPr kumimoji="1" lang="ja-JP" altLang="en-US" sz="800" b="1" dirty="0">
                        <a:latin typeface="メイリオ" panose="020B0604030504040204" pitchFamily="50" charset="-128"/>
                        <a:ea typeface="メイリオ" panose="020B0604030504040204" pitchFamily="50"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29"/>
                    </a:solidFill>
                  </a:tcPr>
                </a:tc>
                <a:tc>
                  <a:txBody>
                    <a:bodyPr/>
                    <a:lstStyle/>
                    <a:p>
                      <a:r>
                        <a:rPr kumimoji="1" lang="ja-JP" altLang="en-US" sz="800" b="0" dirty="0" smtClean="0">
                          <a:solidFill>
                            <a:schemeClr val="tx1"/>
                          </a:solidFill>
                          <a:latin typeface="メイリオ" panose="020B0604030504040204" pitchFamily="50" charset="-128"/>
                          <a:ea typeface="メイリオ" panose="020B0604030504040204" pitchFamily="50" charset="-128"/>
                        </a:rPr>
                        <a:t>各センサ値の取得やモータ制御を行う</a:t>
                      </a:r>
                      <a:endParaRPr kumimoji="1" lang="ja-JP" altLang="en-US" sz="800" b="0" dirty="0">
                        <a:solidFill>
                          <a:schemeClr val="tx1"/>
                        </a:solidFill>
                        <a:latin typeface="メイリオ" panose="020B0604030504040204" pitchFamily="50" charset="-128"/>
                        <a:ea typeface="メイリオ" panose="020B0604030504040204"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8123339"/>
                  </a:ext>
                </a:extLst>
              </a:tr>
            </a:tbl>
          </a:graphicData>
        </a:graphic>
      </p:graphicFrame>
      <p:pic>
        <p:nvPicPr>
          <p:cNvPr id="72" name="図 71"/>
          <p:cNvPicPr>
            <a:picLocks noChangeAspect="1"/>
          </p:cNvPicPr>
          <p:nvPr/>
        </p:nvPicPr>
        <p:blipFill>
          <a:blip r:embed="rId14"/>
          <a:stretch>
            <a:fillRect/>
          </a:stretch>
        </p:blipFill>
        <p:spPr>
          <a:xfrm>
            <a:off x="11399988" y="6607664"/>
            <a:ext cx="335500" cy="335500"/>
          </a:xfrm>
          <a:prstGeom prst="rect">
            <a:avLst/>
          </a:prstGeom>
        </p:spPr>
      </p:pic>
      <p:pic>
        <p:nvPicPr>
          <p:cNvPr id="73" name="図 72"/>
          <p:cNvPicPr>
            <a:picLocks noChangeAspect="1"/>
          </p:cNvPicPr>
          <p:nvPr/>
        </p:nvPicPr>
        <p:blipFill>
          <a:blip r:embed="rId15"/>
          <a:stretch>
            <a:fillRect/>
          </a:stretch>
        </p:blipFill>
        <p:spPr>
          <a:xfrm>
            <a:off x="10792739" y="155441"/>
            <a:ext cx="1929513" cy="1107756"/>
          </a:xfrm>
          <a:prstGeom prst="rect">
            <a:avLst/>
          </a:prstGeom>
        </p:spPr>
      </p:pic>
      <p:pic>
        <p:nvPicPr>
          <p:cNvPr id="74" name="図 1" descr="150622_scsk_ppt_a4_a_2ロゴ-02.jpg"/>
          <p:cNvPicPr>
            <a:picLocks noChangeAspect="1"/>
          </p:cNvPicPr>
          <p:nvPr/>
        </p:nvPicPr>
        <p:blipFill>
          <a:blip r:embed="rId16" cstate="hqprint">
            <a:extLst>
              <a:ext uri="{28A0092B-C50C-407E-A947-70E740481C1C}">
                <a14:useLocalDpi xmlns:a14="http://schemas.microsoft.com/office/drawing/2010/main" val="0"/>
              </a:ext>
            </a:extLst>
          </a:blip>
          <a:srcRect/>
          <a:stretch>
            <a:fillRect/>
          </a:stretch>
        </p:blipFill>
        <p:spPr bwMode="auto">
          <a:xfrm>
            <a:off x="9947546" y="538078"/>
            <a:ext cx="850151" cy="2867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79" name="直線コネクタ 78"/>
          <p:cNvCxnSpPr/>
          <p:nvPr/>
        </p:nvCxnSpPr>
        <p:spPr>
          <a:xfrm>
            <a:off x="8705056" y="4072900"/>
            <a:ext cx="72008" cy="37195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4" name="角丸四角形 83"/>
          <p:cNvSpPr/>
          <p:nvPr/>
        </p:nvSpPr>
        <p:spPr>
          <a:xfrm>
            <a:off x="7864685" y="3984195"/>
            <a:ext cx="1680741" cy="298100"/>
          </a:xfrm>
          <a:prstGeom prst="roundRect">
            <a:avLst/>
          </a:prstGeom>
          <a:solidFill>
            <a:srgbClr val="FFC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ja-JP" altLang="en-US" sz="800" dirty="0" smtClean="0">
                <a:solidFill>
                  <a:schemeClr val="tx1"/>
                </a:solidFill>
                <a:latin typeface="メイリオ" panose="020B0604030504040204" pitchFamily="50" charset="-128"/>
                <a:ea typeface="メイリオ" panose="020B0604030504040204" pitchFamily="50" charset="-128"/>
              </a:rPr>
              <a:t>区間走行パラメータクラスにある</a:t>
            </a:r>
            <a:endParaRPr lang="en-US" altLang="ja-JP" sz="800" dirty="0" smtClean="0">
              <a:solidFill>
                <a:schemeClr val="tx1"/>
              </a:solidFill>
              <a:latin typeface="メイリオ" panose="020B0604030504040204" pitchFamily="50" charset="-128"/>
              <a:ea typeface="メイリオ" panose="020B0604030504040204" pitchFamily="50" charset="-128"/>
            </a:endParaRPr>
          </a:p>
          <a:p>
            <a:pPr algn="ctr"/>
            <a:r>
              <a:rPr lang="en-US" altLang="ja-JP" sz="800" dirty="0" smtClean="0">
                <a:solidFill>
                  <a:schemeClr val="tx1"/>
                </a:solidFill>
                <a:latin typeface="メイリオ" panose="020B0604030504040204" pitchFamily="50" charset="-128"/>
                <a:ea typeface="メイリオ" panose="020B0604030504040204" pitchFamily="50" charset="-128"/>
              </a:rPr>
              <a:t>7</a:t>
            </a:r>
            <a:r>
              <a:rPr lang="ja-JP" altLang="en-US" sz="800" dirty="0" err="1" smtClean="0">
                <a:solidFill>
                  <a:schemeClr val="tx1"/>
                </a:solidFill>
                <a:latin typeface="メイリオ" panose="020B0604030504040204" pitchFamily="50" charset="-128"/>
                <a:ea typeface="メイリオ" panose="020B0604030504040204" pitchFamily="50" charset="-128"/>
              </a:rPr>
              <a:t>つの</a:t>
            </a:r>
            <a:r>
              <a:rPr lang="ja-JP" altLang="en-US" sz="800" dirty="0">
                <a:solidFill>
                  <a:schemeClr val="tx1"/>
                </a:solidFill>
                <a:latin typeface="メイリオ" panose="020B0604030504040204" pitchFamily="50" charset="-128"/>
                <a:ea typeface="メイリオ" panose="020B0604030504040204" pitchFamily="50" charset="-128"/>
              </a:rPr>
              <a:t>属性</a:t>
            </a:r>
            <a:r>
              <a:rPr lang="ja-JP" altLang="en-US" sz="800" dirty="0" smtClean="0">
                <a:solidFill>
                  <a:schemeClr val="tx1"/>
                </a:solidFill>
                <a:latin typeface="メイリオ" panose="020B0604030504040204" pitchFamily="50" charset="-128"/>
                <a:ea typeface="メイリオ" panose="020B0604030504040204" pitchFamily="50" charset="-128"/>
              </a:rPr>
              <a:t>を示す</a:t>
            </a:r>
            <a:endParaRPr kumimoji="1" lang="ja-JP" altLang="en-US" sz="800" dirty="0">
              <a:solidFill>
                <a:schemeClr val="tx1"/>
              </a:solidFill>
              <a:latin typeface="メイリオ" panose="020B0604030504040204" pitchFamily="50" charset="-128"/>
              <a:ea typeface="メイリオ" panose="020B0604030504040204" pitchFamily="50" charset="-128"/>
            </a:endParaRPr>
          </a:p>
        </p:txBody>
      </p:sp>
      <p:sp>
        <p:nvSpPr>
          <p:cNvPr id="23" name="円弧 22"/>
          <p:cNvSpPr/>
          <p:nvPr/>
        </p:nvSpPr>
        <p:spPr>
          <a:xfrm>
            <a:off x="86322" y="3410921"/>
            <a:ext cx="611847" cy="2043273"/>
          </a:xfrm>
          <a:prstGeom prst="arc">
            <a:avLst>
              <a:gd name="adj1" fmla="val 5389077"/>
              <a:gd name="adj2" fmla="val 16164648"/>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58" name="角丸四角形 57"/>
          <p:cNvSpPr/>
          <p:nvPr/>
        </p:nvSpPr>
        <p:spPr>
          <a:xfrm>
            <a:off x="5762314" y="3144416"/>
            <a:ext cx="1563598" cy="483772"/>
          </a:xfrm>
          <a:prstGeom prst="roundRect">
            <a:avLst/>
          </a:prstGeom>
          <a:solidFill>
            <a:srgbClr val="FFC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800" dirty="0" smtClean="0">
                <a:solidFill>
                  <a:schemeClr val="tx1"/>
                </a:solidFill>
                <a:latin typeface="メイリオ" panose="020B0604030504040204" pitchFamily="50" charset="-128"/>
                <a:ea typeface="メイリオ" panose="020B0604030504040204" pitchFamily="50" charset="-128"/>
              </a:rPr>
              <a:t>左右の値を格納するため</a:t>
            </a:r>
            <a:endParaRPr kumimoji="1" lang="en-US" altLang="ja-JP" sz="800" dirty="0" smtClean="0">
              <a:solidFill>
                <a:schemeClr val="tx1"/>
              </a:solidFill>
              <a:latin typeface="メイリオ" panose="020B0604030504040204" pitchFamily="50" charset="-128"/>
              <a:ea typeface="メイリオ" panose="020B0604030504040204" pitchFamily="50" charset="-128"/>
            </a:endParaRPr>
          </a:p>
          <a:p>
            <a:pPr algn="ctr"/>
            <a:r>
              <a:rPr kumimoji="1" lang="ja-JP" altLang="en-US" sz="800" dirty="0" smtClean="0">
                <a:solidFill>
                  <a:schemeClr val="tx1"/>
                </a:solidFill>
                <a:latin typeface="メイリオ" panose="020B0604030504040204" pitchFamily="50" charset="-128"/>
                <a:ea typeface="メイリオ" panose="020B0604030504040204" pitchFamily="50" charset="-128"/>
              </a:rPr>
              <a:t>車輪モータ角位置リスト</a:t>
            </a:r>
            <a:r>
              <a:rPr lang="en-US" altLang="ja-JP" sz="800" dirty="0" smtClean="0">
                <a:solidFill>
                  <a:schemeClr val="tx1"/>
                </a:solidFill>
                <a:latin typeface="メイリオ" panose="020B0604030504040204" pitchFamily="50" charset="-128"/>
                <a:ea typeface="メイリオ" panose="020B0604030504040204" pitchFamily="50" charset="-128"/>
              </a:rPr>
              <a:t>/</a:t>
            </a:r>
          </a:p>
          <a:p>
            <a:pPr algn="ctr"/>
            <a:r>
              <a:rPr kumimoji="1" lang="ja-JP" altLang="en-US" sz="800" dirty="0" smtClean="0">
                <a:solidFill>
                  <a:schemeClr val="tx1"/>
                </a:solidFill>
                <a:latin typeface="メイリオ" panose="020B0604030504040204" pitchFamily="50" charset="-128"/>
                <a:ea typeface="メイリオ" panose="020B0604030504040204" pitchFamily="50" charset="-128"/>
              </a:rPr>
              <a:t>制御量</a:t>
            </a:r>
            <a:r>
              <a:rPr lang="ja-JP" altLang="en-US" sz="800" dirty="0" smtClean="0">
                <a:solidFill>
                  <a:schemeClr val="tx1"/>
                </a:solidFill>
                <a:latin typeface="メイリオ" panose="020B0604030504040204" pitchFamily="50" charset="-128"/>
                <a:ea typeface="メイリオ" panose="020B0604030504040204" pitchFamily="50" charset="-128"/>
              </a:rPr>
              <a:t>リスト</a:t>
            </a:r>
            <a:r>
              <a:rPr kumimoji="1" lang="ja-JP" altLang="en-US" sz="800" dirty="0" smtClean="0">
                <a:solidFill>
                  <a:schemeClr val="tx1"/>
                </a:solidFill>
                <a:latin typeface="メイリオ" panose="020B0604030504040204" pitchFamily="50" charset="-128"/>
                <a:ea typeface="メイリオ" panose="020B0604030504040204" pitchFamily="50" charset="-128"/>
              </a:rPr>
              <a:t>を用意する</a:t>
            </a:r>
            <a:endParaRPr kumimoji="1" lang="ja-JP" altLang="en-US" sz="800" dirty="0">
              <a:solidFill>
                <a:schemeClr val="tx1"/>
              </a:solidFill>
              <a:latin typeface="メイリオ" panose="020B0604030504040204" pitchFamily="50" charset="-128"/>
              <a:ea typeface="メイリオ" panose="020B0604030504040204" pitchFamily="50" charset="-128"/>
            </a:endParaRPr>
          </a:p>
        </p:txBody>
      </p:sp>
      <p:sp>
        <p:nvSpPr>
          <p:cNvPr id="60" name="角丸四角形 59"/>
          <p:cNvSpPr/>
          <p:nvPr/>
        </p:nvSpPr>
        <p:spPr>
          <a:xfrm>
            <a:off x="367728" y="3248574"/>
            <a:ext cx="2105358" cy="407725"/>
          </a:xfrm>
          <a:prstGeom prst="roundRect">
            <a:avLst/>
          </a:prstGeom>
          <a:solidFill>
            <a:srgbClr val="FFC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800" dirty="0" smtClean="0">
                <a:solidFill>
                  <a:schemeClr val="tx1"/>
                </a:solidFill>
                <a:latin typeface="メイリオ" panose="020B0604030504040204" pitchFamily="50" charset="-128"/>
                <a:ea typeface="メイリオ" panose="020B0604030504040204" pitchFamily="50" charset="-128"/>
              </a:rPr>
              <a:t>白色</a:t>
            </a:r>
            <a:r>
              <a:rPr lang="en-US" altLang="ja-JP" sz="800" dirty="0" smtClean="0">
                <a:solidFill>
                  <a:schemeClr val="tx1"/>
                </a:solidFill>
                <a:latin typeface="メイリオ" panose="020B0604030504040204" pitchFamily="50" charset="-128"/>
                <a:ea typeface="メイリオ" panose="020B0604030504040204" pitchFamily="50" charset="-128"/>
              </a:rPr>
              <a:t>/</a:t>
            </a:r>
            <a:r>
              <a:rPr lang="ja-JP" altLang="en-US" sz="800" dirty="0" smtClean="0">
                <a:solidFill>
                  <a:schemeClr val="tx1"/>
                </a:solidFill>
                <a:latin typeface="メイリオ" panose="020B0604030504040204" pitchFamily="50" charset="-128"/>
                <a:ea typeface="メイリオ" panose="020B0604030504040204" pitchFamily="50" charset="-128"/>
              </a:rPr>
              <a:t>黒色</a:t>
            </a:r>
            <a:r>
              <a:rPr kumimoji="1" lang="ja-JP" altLang="en-US" sz="800" dirty="0" smtClean="0">
                <a:solidFill>
                  <a:schemeClr val="tx1"/>
                </a:solidFill>
                <a:latin typeface="メイリオ" panose="020B0604030504040204" pitchFamily="50" charset="-128"/>
                <a:ea typeface="メイリオ" panose="020B0604030504040204" pitchFamily="50" charset="-128"/>
              </a:rPr>
              <a:t>の輝度</a:t>
            </a:r>
            <a:r>
              <a:rPr lang="ja-JP" altLang="en-US" sz="800" dirty="0" smtClean="0">
                <a:solidFill>
                  <a:schemeClr val="tx1"/>
                </a:solidFill>
                <a:latin typeface="メイリオ" panose="020B0604030504040204" pitchFamily="50" charset="-128"/>
                <a:ea typeface="メイリオ" panose="020B0604030504040204" pitchFamily="50" charset="-128"/>
              </a:rPr>
              <a:t>基準</a:t>
            </a:r>
            <a:r>
              <a:rPr kumimoji="1" lang="ja-JP" altLang="en-US" sz="800" dirty="0" smtClean="0">
                <a:solidFill>
                  <a:schemeClr val="tx1"/>
                </a:solidFill>
                <a:latin typeface="メイリオ" panose="020B0604030504040204" pitchFamily="50" charset="-128"/>
                <a:ea typeface="メイリオ" panose="020B0604030504040204" pitchFamily="50" charset="-128"/>
              </a:rPr>
              <a:t>値を格納するため</a:t>
            </a:r>
            <a:endParaRPr kumimoji="1" lang="en-US" altLang="ja-JP" sz="800" dirty="0" smtClean="0">
              <a:solidFill>
                <a:schemeClr val="tx1"/>
              </a:solidFill>
              <a:latin typeface="メイリオ" panose="020B0604030504040204" pitchFamily="50" charset="-128"/>
              <a:ea typeface="メイリオ" panose="020B0604030504040204" pitchFamily="50" charset="-128"/>
            </a:endParaRPr>
          </a:p>
          <a:p>
            <a:pPr algn="ctr"/>
            <a:r>
              <a:rPr kumimoji="1" lang="ja-JP" altLang="en-US" sz="800" dirty="0" smtClean="0">
                <a:solidFill>
                  <a:schemeClr val="tx1"/>
                </a:solidFill>
                <a:latin typeface="メイリオ" panose="020B0604030504040204" pitchFamily="50" charset="-128"/>
                <a:ea typeface="メイリオ" panose="020B0604030504040204" pitchFamily="50" charset="-128"/>
              </a:rPr>
              <a:t>輝度基準値リストを用意する</a:t>
            </a:r>
            <a:endParaRPr kumimoji="1" lang="ja-JP" altLang="en-US" sz="800" dirty="0">
              <a:solidFill>
                <a:schemeClr val="tx1"/>
              </a:solidFill>
              <a:latin typeface="メイリオ" panose="020B0604030504040204" pitchFamily="50" charset="-128"/>
              <a:ea typeface="メイリオ" panose="020B0604030504040204" pitchFamily="50" charset="-128"/>
            </a:endParaRPr>
          </a:p>
        </p:txBody>
      </p:sp>
      <p:sp>
        <p:nvSpPr>
          <p:cNvPr id="56" name="角丸四角形 55"/>
          <p:cNvSpPr/>
          <p:nvPr/>
        </p:nvSpPr>
        <p:spPr>
          <a:xfrm>
            <a:off x="10988424" y="7619787"/>
            <a:ext cx="1389040" cy="481029"/>
          </a:xfrm>
          <a:prstGeom prst="roundRect">
            <a:avLst/>
          </a:prstGeom>
          <a:solidFill>
            <a:srgbClr val="FFC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800" dirty="0" smtClean="0">
                <a:solidFill>
                  <a:schemeClr val="tx1"/>
                </a:solidFill>
                <a:latin typeface="メイリオ" panose="020B0604030504040204" pitchFamily="50" charset="-128"/>
                <a:ea typeface="メイリオ" panose="020B0604030504040204" pitchFamily="50" charset="-128"/>
              </a:rPr>
              <a:t>補正後輝度値と</a:t>
            </a:r>
            <a:endParaRPr lang="en-US" altLang="ja-JP" sz="800" dirty="0" smtClean="0">
              <a:solidFill>
                <a:schemeClr val="tx1"/>
              </a:solidFill>
              <a:latin typeface="メイリオ" panose="020B0604030504040204" pitchFamily="50" charset="-128"/>
              <a:ea typeface="メイリオ" panose="020B0604030504040204" pitchFamily="50" charset="-128"/>
            </a:endParaRPr>
          </a:p>
          <a:p>
            <a:pPr algn="ctr"/>
            <a:r>
              <a:rPr lang="ja-JP" altLang="en-US" sz="800" dirty="0" smtClean="0">
                <a:solidFill>
                  <a:schemeClr val="tx1"/>
                </a:solidFill>
                <a:latin typeface="メイリオ" panose="020B0604030504040204" pitchFamily="50" charset="-128"/>
                <a:ea typeface="メイリオ" panose="020B0604030504040204" pitchFamily="50" charset="-128"/>
              </a:rPr>
              <a:t>区間灰色値の差分を示す</a:t>
            </a:r>
            <a:endParaRPr lang="en-US" altLang="ja-JP" sz="800" dirty="0" smtClean="0">
              <a:solidFill>
                <a:schemeClr val="tx1"/>
              </a:solidFill>
              <a:latin typeface="メイリオ" panose="020B0604030504040204" pitchFamily="50" charset="-128"/>
              <a:ea typeface="メイリオ" panose="020B0604030504040204" pitchFamily="50" charset="-128"/>
            </a:endParaRPr>
          </a:p>
        </p:txBody>
      </p:sp>
      <p:cxnSp>
        <p:nvCxnSpPr>
          <p:cNvPr id="62" name="直線コネクタ 61"/>
          <p:cNvCxnSpPr/>
          <p:nvPr/>
        </p:nvCxnSpPr>
        <p:spPr>
          <a:xfrm flipH="1" flipV="1">
            <a:off x="9569152" y="7236040"/>
            <a:ext cx="1419272" cy="42650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8" name="グループ化 77"/>
          <p:cNvGrpSpPr/>
          <p:nvPr/>
        </p:nvGrpSpPr>
        <p:grpSpPr>
          <a:xfrm>
            <a:off x="11616604" y="8062174"/>
            <a:ext cx="978004" cy="202430"/>
            <a:chOff x="4339355" y="8303671"/>
            <a:chExt cx="978004" cy="202430"/>
          </a:xfrm>
        </p:grpSpPr>
        <p:sp>
          <p:nvSpPr>
            <p:cNvPr id="80" name="角丸四角形 79"/>
            <p:cNvSpPr/>
            <p:nvPr/>
          </p:nvSpPr>
          <p:spPr>
            <a:xfrm>
              <a:off x="4339355" y="8303671"/>
              <a:ext cx="978004" cy="202430"/>
            </a:xfrm>
            <a:prstGeom prst="roundRect">
              <a:avLst/>
            </a:prstGeom>
            <a:solidFill>
              <a:srgbClr val="43CEF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altLang="ja-JP" sz="800" dirty="0" smtClean="0">
                  <a:solidFill>
                    <a:schemeClr val="tx1"/>
                  </a:solidFill>
                  <a:latin typeface="メイリオ" panose="020B0604030504040204" pitchFamily="50" charset="-128"/>
                  <a:ea typeface="メイリオ" panose="020B0604030504040204" pitchFamily="50" charset="-128"/>
                </a:rPr>
                <a:t>4. </a:t>
              </a:r>
              <a:r>
                <a:rPr lang="ja-JP" altLang="en-US" sz="800" dirty="0" smtClean="0">
                  <a:solidFill>
                    <a:schemeClr val="tx1"/>
                  </a:solidFill>
                  <a:latin typeface="メイリオ" panose="020B0604030504040204" pitchFamily="50" charset="-128"/>
                  <a:ea typeface="メイリオ" panose="020B0604030504040204" pitchFamily="50" charset="-128"/>
                </a:rPr>
                <a:t>工夫点参照</a:t>
              </a:r>
              <a:endParaRPr kumimoji="1" lang="ja-JP" altLang="en-US" sz="800" dirty="0">
                <a:solidFill>
                  <a:schemeClr val="tx1"/>
                </a:solidFill>
                <a:latin typeface="メイリオ" panose="020B0604030504040204" pitchFamily="50" charset="-128"/>
                <a:ea typeface="メイリオ" panose="020B0604030504040204" pitchFamily="50" charset="-128"/>
              </a:endParaRPr>
            </a:p>
          </p:txBody>
        </p:sp>
        <p:sp>
          <p:nvSpPr>
            <p:cNvPr id="82" name="右矢印 81"/>
            <p:cNvSpPr/>
            <p:nvPr/>
          </p:nvSpPr>
          <p:spPr>
            <a:xfrm>
              <a:off x="4390439" y="8346987"/>
              <a:ext cx="144944" cy="97691"/>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pic>
        <p:nvPicPr>
          <p:cNvPr id="83" name="図 82"/>
          <p:cNvPicPr>
            <a:picLocks noChangeAspect="1"/>
          </p:cNvPicPr>
          <p:nvPr/>
        </p:nvPicPr>
        <p:blipFill>
          <a:blip r:embed="rId17"/>
          <a:stretch>
            <a:fillRect/>
          </a:stretch>
        </p:blipFill>
        <p:spPr>
          <a:xfrm>
            <a:off x="12118329" y="5240268"/>
            <a:ext cx="354120" cy="347720"/>
          </a:xfrm>
          <a:prstGeom prst="rect">
            <a:avLst/>
          </a:prstGeom>
        </p:spPr>
      </p:pic>
      <p:pic>
        <p:nvPicPr>
          <p:cNvPr id="85" name="図 84"/>
          <p:cNvPicPr>
            <a:picLocks noChangeAspect="1"/>
          </p:cNvPicPr>
          <p:nvPr/>
        </p:nvPicPr>
        <p:blipFill>
          <a:blip r:embed="rId18"/>
          <a:stretch>
            <a:fillRect/>
          </a:stretch>
        </p:blipFill>
        <p:spPr>
          <a:xfrm>
            <a:off x="6106180" y="6461799"/>
            <a:ext cx="345646" cy="381695"/>
          </a:xfrm>
          <a:prstGeom prst="rect">
            <a:avLst/>
          </a:prstGeom>
        </p:spPr>
      </p:pic>
      <p:sp>
        <p:nvSpPr>
          <p:cNvPr id="71" name="角丸四角形 70"/>
          <p:cNvSpPr/>
          <p:nvPr/>
        </p:nvSpPr>
        <p:spPr>
          <a:xfrm>
            <a:off x="2996011" y="3108630"/>
            <a:ext cx="2684694" cy="551443"/>
          </a:xfrm>
          <a:prstGeom prst="roundRect">
            <a:avLst/>
          </a:prstGeom>
          <a:solidFill>
            <a:srgbClr val="FFC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800" dirty="0" smtClean="0">
                <a:solidFill>
                  <a:schemeClr val="tx1"/>
                </a:solidFill>
                <a:latin typeface="メイリオ" panose="020B0604030504040204" pitchFamily="50" charset="-128"/>
                <a:ea typeface="メイリオ" panose="020B0604030504040204" pitchFamily="50" charset="-128"/>
              </a:rPr>
              <a:t>各デバイスがそれぞれに情報更新を行うと</a:t>
            </a:r>
            <a:endParaRPr kumimoji="1" lang="en-US" altLang="ja-JP" sz="800" dirty="0" smtClean="0">
              <a:solidFill>
                <a:schemeClr val="tx1"/>
              </a:solidFill>
              <a:latin typeface="メイリオ" panose="020B0604030504040204" pitchFamily="50" charset="-128"/>
              <a:ea typeface="メイリオ" panose="020B0604030504040204" pitchFamily="50" charset="-128"/>
            </a:endParaRPr>
          </a:p>
          <a:p>
            <a:pPr algn="ctr"/>
            <a:r>
              <a:rPr kumimoji="1" lang="ja-JP" altLang="en-US" sz="800" dirty="0" smtClean="0">
                <a:solidFill>
                  <a:schemeClr val="tx1"/>
                </a:solidFill>
                <a:latin typeface="メイリオ" panose="020B0604030504040204" pitchFamily="50" charset="-128"/>
                <a:ea typeface="メイリオ" panose="020B0604030504040204" pitchFamily="50" charset="-128"/>
              </a:rPr>
              <a:t>制御に悪影響を及ぼす可能性がある</a:t>
            </a:r>
            <a:endParaRPr kumimoji="1" lang="en-US" altLang="ja-JP" sz="800" dirty="0" smtClean="0">
              <a:solidFill>
                <a:schemeClr val="tx1"/>
              </a:solidFill>
              <a:latin typeface="メイリオ" panose="020B0604030504040204" pitchFamily="50" charset="-128"/>
              <a:ea typeface="メイリオ" panose="020B0604030504040204" pitchFamily="50" charset="-128"/>
            </a:endParaRPr>
          </a:p>
          <a:p>
            <a:pPr algn="ctr"/>
            <a:r>
              <a:rPr kumimoji="1" lang="ja-JP" altLang="en-US" sz="800" dirty="0" smtClean="0">
                <a:solidFill>
                  <a:schemeClr val="tx1"/>
                </a:solidFill>
                <a:latin typeface="メイリオ" panose="020B0604030504040204" pitchFamily="50" charset="-128"/>
                <a:ea typeface="メイリオ" panose="020B0604030504040204" pitchFamily="50" charset="-128"/>
              </a:rPr>
              <a:t>→</a:t>
            </a:r>
            <a:r>
              <a:rPr kumimoji="1" lang="en-US" altLang="ja-JP" sz="800" dirty="0" smtClean="0">
                <a:solidFill>
                  <a:schemeClr val="tx1"/>
                </a:solidFill>
                <a:latin typeface="メイリオ" panose="020B0604030504040204" pitchFamily="50" charset="-128"/>
                <a:ea typeface="メイリオ" panose="020B0604030504040204" pitchFamily="50" charset="-128"/>
              </a:rPr>
              <a:t>1</a:t>
            </a:r>
            <a:r>
              <a:rPr kumimoji="1" lang="ja-JP" altLang="en-US" sz="800" dirty="0" err="1" smtClean="0">
                <a:solidFill>
                  <a:schemeClr val="tx1"/>
                </a:solidFill>
                <a:latin typeface="メイリオ" panose="020B0604030504040204" pitchFamily="50" charset="-128"/>
                <a:ea typeface="メイリオ" panose="020B0604030504040204" pitchFamily="50" charset="-128"/>
              </a:rPr>
              <a:t>つの</a:t>
            </a:r>
            <a:r>
              <a:rPr kumimoji="1" lang="ja-JP" altLang="en-US" sz="800" dirty="0" smtClean="0">
                <a:solidFill>
                  <a:schemeClr val="tx1"/>
                </a:solidFill>
                <a:latin typeface="メイリオ" panose="020B0604030504040204" pitchFamily="50" charset="-128"/>
                <a:ea typeface="メイリオ" panose="020B0604030504040204" pitchFamily="50" charset="-128"/>
              </a:rPr>
              <a:t>クラスに各デバイスの情報をまとめることで更新タイミングを統一することができる</a:t>
            </a:r>
            <a:endParaRPr kumimoji="1" lang="en-US" altLang="ja-JP" sz="800" dirty="0" smtClean="0">
              <a:solidFill>
                <a:schemeClr val="tx1"/>
              </a:solidFill>
              <a:latin typeface="メイリオ" panose="020B0604030504040204" pitchFamily="50" charset="-128"/>
              <a:ea typeface="メイリオ" panose="020B0604030504040204" pitchFamily="50" charset="-128"/>
            </a:endParaRPr>
          </a:p>
        </p:txBody>
      </p:sp>
      <p:sp>
        <p:nvSpPr>
          <p:cNvPr id="2" name="正方形/長方形 1"/>
          <p:cNvSpPr/>
          <p:nvPr/>
        </p:nvSpPr>
        <p:spPr>
          <a:xfrm>
            <a:off x="2742705" y="3060509"/>
            <a:ext cx="504055" cy="17834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800" b="1" dirty="0" smtClean="0">
                <a:latin typeface="メイリオ" panose="020B0604030504040204" pitchFamily="50" charset="-128"/>
                <a:ea typeface="メイリオ" panose="020B0604030504040204" pitchFamily="50" charset="-128"/>
              </a:rPr>
              <a:t>安定化</a:t>
            </a:r>
            <a:endParaRPr kumimoji="1" lang="ja-JP" altLang="en-US" sz="800" b="1"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27866177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8031490" y="1115706"/>
            <a:ext cx="4672106" cy="1891586"/>
          </a:xfrm>
          <a:prstGeom prst="rect">
            <a:avLst/>
          </a:prstGeom>
        </p:spPr>
      </p:pic>
      <p:sp>
        <p:nvSpPr>
          <p:cNvPr id="116" name="斜め縞 115"/>
          <p:cNvSpPr/>
          <p:nvPr/>
        </p:nvSpPr>
        <p:spPr>
          <a:xfrm flipH="1" flipV="1">
            <a:off x="4373882" y="18163"/>
            <a:ext cx="8419660" cy="816202"/>
          </a:xfrm>
          <a:prstGeom prst="diagStripe">
            <a:avLst>
              <a:gd name="adj" fmla="val 84421"/>
            </a:avLst>
          </a:prstGeom>
          <a:solidFill>
            <a:schemeClr val="accent5">
              <a:lumMod val="60000"/>
              <a:lumOff val="40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5">
              <a:solidFill>
                <a:schemeClr val="tx1"/>
              </a:solidFill>
              <a:latin typeface="メイリオ" panose="020B0604030504040204" pitchFamily="50" charset="-128"/>
              <a:ea typeface="メイリオ" panose="020B0604030504040204" pitchFamily="50" charset="-128"/>
            </a:endParaRPr>
          </a:p>
        </p:txBody>
      </p:sp>
      <p:sp>
        <p:nvSpPr>
          <p:cNvPr id="117" name="斜め縞 116"/>
          <p:cNvSpPr/>
          <p:nvPr/>
        </p:nvSpPr>
        <p:spPr>
          <a:xfrm flipH="1" flipV="1">
            <a:off x="5877306" y="18163"/>
            <a:ext cx="6916236" cy="554615"/>
          </a:xfrm>
          <a:prstGeom prst="diagStripe">
            <a:avLst>
              <a:gd name="adj" fmla="val 84421"/>
            </a:avLst>
          </a:prstGeom>
          <a:solidFill>
            <a:srgbClr val="002060"/>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5">
              <a:solidFill>
                <a:schemeClr val="tx1"/>
              </a:solidFill>
              <a:latin typeface="メイリオ" panose="020B0604030504040204" pitchFamily="50" charset="-128"/>
              <a:ea typeface="メイリオ" panose="020B0604030504040204" pitchFamily="50" charset="-128"/>
            </a:endParaRPr>
          </a:p>
        </p:txBody>
      </p:sp>
      <p:sp>
        <p:nvSpPr>
          <p:cNvPr id="118" name="斜め縞 117"/>
          <p:cNvSpPr/>
          <p:nvPr/>
        </p:nvSpPr>
        <p:spPr>
          <a:xfrm flipH="1" flipV="1">
            <a:off x="2698760" y="10326"/>
            <a:ext cx="10072734" cy="825675"/>
          </a:xfrm>
          <a:prstGeom prst="diagStripe">
            <a:avLst>
              <a:gd name="adj" fmla="val 84421"/>
            </a:avLst>
          </a:prstGeom>
          <a:solidFill>
            <a:schemeClr val="accent5">
              <a:lumMod val="75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5">
              <a:solidFill>
                <a:schemeClr val="tx1"/>
              </a:solidFill>
              <a:latin typeface="メイリオ" panose="020B0604030504040204" pitchFamily="50" charset="-128"/>
              <a:ea typeface="メイリオ" panose="020B0604030504040204" pitchFamily="50" charset="-128"/>
            </a:endParaRPr>
          </a:p>
        </p:txBody>
      </p:sp>
      <p:sp>
        <p:nvSpPr>
          <p:cNvPr id="119" name="斜め縞 118"/>
          <p:cNvSpPr/>
          <p:nvPr/>
        </p:nvSpPr>
        <p:spPr>
          <a:xfrm flipH="1" flipV="1">
            <a:off x="3110127" y="11649"/>
            <a:ext cx="9661368" cy="640257"/>
          </a:xfrm>
          <a:prstGeom prst="diagStripe">
            <a:avLst>
              <a:gd name="adj" fmla="val 84421"/>
            </a:avLst>
          </a:prstGeom>
          <a:solidFill>
            <a:srgbClr val="002060"/>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5">
              <a:solidFill>
                <a:schemeClr val="tx1"/>
              </a:solidFill>
              <a:latin typeface="メイリオ" panose="020B0604030504040204" pitchFamily="50" charset="-128"/>
              <a:ea typeface="メイリオ" panose="020B0604030504040204" pitchFamily="50" charset="-128"/>
            </a:endParaRPr>
          </a:p>
        </p:txBody>
      </p:sp>
      <p:sp>
        <p:nvSpPr>
          <p:cNvPr id="120" name="斜め縞 119"/>
          <p:cNvSpPr/>
          <p:nvPr/>
        </p:nvSpPr>
        <p:spPr>
          <a:xfrm flipH="1" flipV="1">
            <a:off x="336948" y="0"/>
            <a:ext cx="12434544" cy="834365"/>
          </a:xfrm>
          <a:prstGeom prst="diagStripe">
            <a:avLst>
              <a:gd name="adj" fmla="val 84421"/>
            </a:avLst>
          </a:prstGeom>
          <a:solidFill>
            <a:schemeClr val="accent5">
              <a:lumMod val="50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5">
              <a:solidFill>
                <a:schemeClr val="tx1"/>
              </a:solidFill>
              <a:latin typeface="メイリオ" panose="020B0604030504040204" pitchFamily="50" charset="-128"/>
              <a:ea typeface="メイリオ" panose="020B0604030504040204" pitchFamily="50" charset="-128"/>
            </a:endParaRPr>
          </a:p>
        </p:txBody>
      </p:sp>
      <p:sp>
        <p:nvSpPr>
          <p:cNvPr id="121" name="直角三角形 120"/>
          <p:cNvSpPr/>
          <p:nvPr/>
        </p:nvSpPr>
        <p:spPr>
          <a:xfrm flipV="1">
            <a:off x="0" y="10326"/>
            <a:ext cx="12650371" cy="826511"/>
          </a:xfrm>
          <a:prstGeom prst="rtTriangl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5">
              <a:latin typeface="メイリオ" panose="020B0604030504040204" pitchFamily="50" charset="-128"/>
              <a:ea typeface="メイリオ" panose="020B0604030504040204" pitchFamily="50" charset="-128"/>
            </a:endParaRPr>
          </a:p>
        </p:txBody>
      </p:sp>
      <p:sp>
        <p:nvSpPr>
          <p:cNvPr id="122" name="斜め縞 121"/>
          <p:cNvSpPr/>
          <p:nvPr/>
        </p:nvSpPr>
        <p:spPr>
          <a:xfrm flipH="1" flipV="1">
            <a:off x="5725844" y="237150"/>
            <a:ext cx="7067700" cy="587721"/>
          </a:xfrm>
          <a:prstGeom prst="diagStripe">
            <a:avLst>
              <a:gd name="adj" fmla="val 100000"/>
            </a:avLst>
          </a:prstGeom>
          <a:solidFill>
            <a:schemeClr val="accent5">
              <a:lumMod val="60000"/>
              <a:lumOff val="40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5">
              <a:solidFill>
                <a:schemeClr val="tx1"/>
              </a:solidFill>
              <a:latin typeface="メイリオ" panose="020B0604030504040204" pitchFamily="50" charset="-128"/>
              <a:ea typeface="メイリオ" panose="020B0604030504040204" pitchFamily="50" charset="-128"/>
            </a:endParaRPr>
          </a:p>
        </p:txBody>
      </p:sp>
      <p:sp>
        <p:nvSpPr>
          <p:cNvPr id="123" name="斜め縞 122"/>
          <p:cNvSpPr/>
          <p:nvPr/>
        </p:nvSpPr>
        <p:spPr>
          <a:xfrm flipH="1" flipV="1">
            <a:off x="5599095" y="136881"/>
            <a:ext cx="7194449" cy="697483"/>
          </a:xfrm>
          <a:prstGeom prst="diagStripe">
            <a:avLst>
              <a:gd name="adj" fmla="val 84421"/>
            </a:avLst>
          </a:prstGeom>
          <a:solidFill>
            <a:schemeClr val="accent5">
              <a:lumMod val="40000"/>
              <a:lumOff val="60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5">
              <a:solidFill>
                <a:schemeClr val="tx1"/>
              </a:solidFill>
              <a:latin typeface="メイリオ" panose="020B0604030504040204" pitchFamily="50" charset="-128"/>
              <a:ea typeface="メイリオ" panose="020B0604030504040204" pitchFamily="50" charset="-128"/>
            </a:endParaRPr>
          </a:p>
        </p:txBody>
      </p:sp>
      <p:sp>
        <p:nvSpPr>
          <p:cNvPr id="124" name="斜め縞 123"/>
          <p:cNvSpPr/>
          <p:nvPr/>
        </p:nvSpPr>
        <p:spPr>
          <a:xfrm flipH="1" flipV="1">
            <a:off x="6960615" y="103686"/>
            <a:ext cx="5810879" cy="721184"/>
          </a:xfrm>
          <a:prstGeom prst="diagStripe">
            <a:avLst>
              <a:gd name="adj" fmla="val 84421"/>
            </a:avLst>
          </a:prstGeom>
          <a:solidFill>
            <a:schemeClr val="accent5">
              <a:lumMod val="20000"/>
              <a:lumOff val="80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5">
              <a:solidFill>
                <a:schemeClr val="tx1"/>
              </a:solidFill>
              <a:latin typeface="メイリオ" panose="020B0604030504040204" pitchFamily="50" charset="-128"/>
              <a:ea typeface="メイリオ" panose="020B0604030504040204" pitchFamily="50" charset="-128"/>
            </a:endParaRPr>
          </a:p>
        </p:txBody>
      </p:sp>
      <p:pic>
        <p:nvPicPr>
          <p:cNvPr id="32" name="図 31"/>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138900" y="1439397"/>
            <a:ext cx="5422526" cy="4014457"/>
          </a:xfrm>
          <a:prstGeom prst="rect">
            <a:avLst/>
          </a:prstGeom>
        </p:spPr>
      </p:pic>
      <p:pic>
        <p:nvPicPr>
          <p:cNvPr id="7" name="図 6"/>
          <p:cNvPicPr>
            <a:picLocks noChangeAspect="1"/>
          </p:cNvPicPr>
          <p:nvPr/>
        </p:nvPicPr>
        <p:blipFill>
          <a:blip r:embed="rId4" cstate="hq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892146" y="3438370"/>
            <a:ext cx="6680368" cy="6156286"/>
          </a:xfrm>
          <a:prstGeom prst="rect">
            <a:avLst/>
          </a:prstGeom>
        </p:spPr>
      </p:pic>
      <p:pic>
        <p:nvPicPr>
          <p:cNvPr id="3" name="図 2"/>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873119" y="5494036"/>
            <a:ext cx="4205783" cy="3998659"/>
          </a:xfrm>
          <a:prstGeom prst="rect">
            <a:avLst/>
          </a:prstGeom>
        </p:spPr>
      </p:pic>
      <p:sp>
        <p:nvSpPr>
          <p:cNvPr id="6" name="正方形/長方形 5"/>
          <p:cNvSpPr/>
          <p:nvPr/>
        </p:nvSpPr>
        <p:spPr>
          <a:xfrm>
            <a:off x="38824" y="902429"/>
            <a:ext cx="2532610" cy="432738"/>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800" b="1" dirty="0" smtClean="0">
                <a:latin typeface="メイリオ" panose="020B0604030504040204" pitchFamily="50" charset="-128"/>
                <a:ea typeface="メイリオ" panose="020B0604030504040204" pitchFamily="50" charset="-128"/>
              </a:rPr>
              <a:t>3.1 </a:t>
            </a:r>
            <a:r>
              <a:rPr lang="ja-JP" altLang="en-US" sz="1800" b="1" dirty="0" smtClean="0">
                <a:latin typeface="メイリオ" panose="020B0604030504040204" pitchFamily="50" charset="-128"/>
                <a:ea typeface="メイリオ" panose="020B0604030504040204" pitchFamily="50" charset="-128"/>
              </a:rPr>
              <a:t>シーケンス図</a:t>
            </a:r>
            <a:r>
              <a:rPr lang="en-US" altLang="ja-JP" sz="1800" b="1" dirty="0" smtClean="0">
                <a:latin typeface="メイリオ" panose="020B0604030504040204" pitchFamily="50" charset="-128"/>
                <a:ea typeface="メイリオ" panose="020B0604030504040204" pitchFamily="50" charset="-128"/>
              </a:rPr>
              <a:t>(1)</a:t>
            </a:r>
          </a:p>
        </p:txBody>
      </p:sp>
      <p:sp>
        <p:nvSpPr>
          <p:cNvPr id="8" name="正方形/長方形 7"/>
          <p:cNvSpPr/>
          <p:nvPr/>
        </p:nvSpPr>
        <p:spPr>
          <a:xfrm>
            <a:off x="46160" y="914400"/>
            <a:ext cx="12719963" cy="8663426"/>
          </a:xfrm>
          <a:prstGeom prst="rect">
            <a:avLst/>
          </a:prstGeom>
          <a:no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正方形/長方形 18"/>
          <p:cNvSpPr/>
          <p:nvPr/>
        </p:nvSpPr>
        <p:spPr>
          <a:xfrm>
            <a:off x="16956" y="329937"/>
            <a:ext cx="2390185" cy="488192"/>
          </a:xfrm>
          <a:prstGeom prst="rect">
            <a:avLst/>
          </a:prstGeom>
          <a:solidFill>
            <a:schemeClr val="bg1"/>
          </a:solidFill>
          <a:ln w="3810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000" dirty="0" smtClean="0">
                <a:solidFill>
                  <a:schemeClr val="accent1">
                    <a:lumMod val="40000"/>
                    <a:lumOff val="60000"/>
                  </a:schemeClr>
                </a:solidFill>
                <a:latin typeface="メイリオ" panose="020B0604030504040204" pitchFamily="50" charset="-128"/>
                <a:ea typeface="メイリオ" panose="020B0604030504040204" pitchFamily="50" charset="-128"/>
              </a:rPr>
              <a:t>1. </a:t>
            </a:r>
            <a:r>
              <a:rPr lang="ja-JP" altLang="en-US" sz="2000" dirty="0" smtClean="0">
                <a:solidFill>
                  <a:schemeClr val="accent1">
                    <a:lumMod val="40000"/>
                    <a:lumOff val="60000"/>
                  </a:schemeClr>
                </a:solidFill>
                <a:latin typeface="メイリオ" panose="020B0604030504040204" pitchFamily="50" charset="-128"/>
                <a:ea typeface="メイリオ" panose="020B0604030504040204" pitchFamily="50" charset="-128"/>
              </a:rPr>
              <a:t>機能モデル</a:t>
            </a:r>
            <a:endParaRPr kumimoji="1" lang="en-US" altLang="ja-JP" sz="2000" dirty="0" smtClean="0">
              <a:solidFill>
                <a:schemeClr val="accent1">
                  <a:lumMod val="40000"/>
                  <a:lumOff val="60000"/>
                </a:schemeClr>
              </a:solidFill>
              <a:latin typeface="メイリオ" panose="020B0604030504040204" pitchFamily="50" charset="-128"/>
              <a:ea typeface="メイリオ" panose="020B0604030504040204" pitchFamily="50" charset="-128"/>
            </a:endParaRPr>
          </a:p>
        </p:txBody>
      </p:sp>
      <p:sp>
        <p:nvSpPr>
          <p:cNvPr id="20" name="正方形/長方形 19"/>
          <p:cNvSpPr/>
          <p:nvPr/>
        </p:nvSpPr>
        <p:spPr>
          <a:xfrm>
            <a:off x="2438172" y="329937"/>
            <a:ext cx="2390185" cy="488192"/>
          </a:xfrm>
          <a:prstGeom prst="rect">
            <a:avLst/>
          </a:prstGeom>
          <a:solidFill>
            <a:schemeClr val="bg1"/>
          </a:solidFill>
          <a:ln w="3810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000" dirty="0" smtClean="0">
                <a:solidFill>
                  <a:schemeClr val="accent1">
                    <a:lumMod val="40000"/>
                    <a:lumOff val="60000"/>
                  </a:schemeClr>
                </a:solidFill>
                <a:latin typeface="メイリオ" panose="020B0604030504040204" pitchFamily="50" charset="-128"/>
                <a:ea typeface="メイリオ" panose="020B0604030504040204" pitchFamily="50" charset="-128"/>
              </a:rPr>
              <a:t>2. </a:t>
            </a:r>
            <a:r>
              <a:rPr lang="ja-JP" altLang="en-US" sz="2000" dirty="0">
                <a:solidFill>
                  <a:schemeClr val="accent1">
                    <a:lumMod val="40000"/>
                    <a:lumOff val="60000"/>
                  </a:schemeClr>
                </a:solidFill>
                <a:latin typeface="メイリオ" panose="020B0604030504040204" pitchFamily="50" charset="-128"/>
                <a:ea typeface="メイリオ" panose="020B0604030504040204" pitchFamily="50" charset="-128"/>
              </a:rPr>
              <a:t>構造</a:t>
            </a:r>
            <a:r>
              <a:rPr lang="ja-JP" altLang="en-US" sz="2000" dirty="0" smtClean="0">
                <a:solidFill>
                  <a:schemeClr val="accent1">
                    <a:lumMod val="40000"/>
                    <a:lumOff val="60000"/>
                  </a:schemeClr>
                </a:solidFill>
                <a:latin typeface="メイリオ" panose="020B0604030504040204" pitchFamily="50" charset="-128"/>
                <a:ea typeface="メイリオ" panose="020B0604030504040204" pitchFamily="50" charset="-128"/>
              </a:rPr>
              <a:t>モデル</a:t>
            </a:r>
            <a:endParaRPr kumimoji="1" lang="en-US" altLang="ja-JP" sz="2000" dirty="0" smtClean="0">
              <a:solidFill>
                <a:schemeClr val="accent1">
                  <a:lumMod val="40000"/>
                  <a:lumOff val="60000"/>
                </a:schemeClr>
              </a:solidFill>
              <a:latin typeface="メイリオ" panose="020B0604030504040204" pitchFamily="50" charset="-128"/>
              <a:ea typeface="メイリオ" panose="020B0604030504040204" pitchFamily="50" charset="-128"/>
            </a:endParaRPr>
          </a:p>
        </p:txBody>
      </p:sp>
      <p:sp>
        <p:nvSpPr>
          <p:cNvPr id="21" name="正方形/長方形 20"/>
          <p:cNvSpPr/>
          <p:nvPr/>
        </p:nvSpPr>
        <p:spPr>
          <a:xfrm>
            <a:off x="4860246" y="329937"/>
            <a:ext cx="2390185" cy="488192"/>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000" b="1" dirty="0">
                <a:solidFill>
                  <a:schemeClr val="accent1"/>
                </a:solidFill>
                <a:latin typeface="メイリオ" panose="020B0604030504040204" pitchFamily="50" charset="-128"/>
                <a:ea typeface="メイリオ" panose="020B0604030504040204" pitchFamily="50" charset="-128"/>
              </a:rPr>
              <a:t>3</a:t>
            </a:r>
            <a:r>
              <a:rPr lang="en-US" altLang="ja-JP" sz="2000" b="1" dirty="0" smtClean="0">
                <a:solidFill>
                  <a:schemeClr val="accent1"/>
                </a:solidFill>
                <a:latin typeface="メイリオ" panose="020B0604030504040204" pitchFamily="50" charset="-128"/>
                <a:ea typeface="メイリオ" panose="020B0604030504040204" pitchFamily="50" charset="-128"/>
              </a:rPr>
              <a:t>. </a:t>
            </a:r>
            <a:r>
              <a:rPr lang="ja-JP" altLang="en-US" sz="2000" b="1" dirty="0" smtClean="0">
                <a:solidFill>
                  <a:schemeClr val="accent1"/>
                </a:solidFill>
                <a:latin typeface="メイリオ" panose="020B0604030504040204" pitchFamily="50" charset="-128"/>
                <a:ea typeface="メイリオ" panose="020B0604030504040204" pitchFamily="50" charset="-128"/>
              </a:rPr>
              <a:t>振る舞いモデル</a:t>
            </a:r>
            <a:endParaRPr kumimoji="1" lang="en-US" altLang="ja-JP" sz="2000" b="1" dirty="0" smtClean="0">
              <a:solidFill>
                <a:schemeClr val="accent1"/>
              </a:solidFill>
              <a:latin typeface="メイリオ" panose="020B0604030504040204" pitchFamily="50" charset="-128"/>
              <a:ea typeface="メイリオ" panose="020B0604030504040204" pitchFamily="50" charset="-128"/>
            </a:endParaRPr>
          </a:p>
        </p:txBody>
      </p:sp>
      <p:sp>
        <p:nvSpPr>
          <p:cNvPr id="22" name="正方形/長方形 21"/>
          <p:cNvSpPr/>
          <p:nvPr/>
        </p:nvSpPr>
        <p:spPr>
          <a:xfrm>
            <a:off x="7288806" y="329937"/>
            <a:ext cx="2390185" cy="488192"/>
          </a:xfrm>
          <a:prstGeom prst="rect">
            <a:avLst/>
          </a:prstGeom>
          <a:solidFill>
            <a:schemeClr val="bg1"/>
          </a:solidFill>
          <a:ln w="3810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000" dirty="0" smtClean="0">
                <a:solidFill>
                  <a:schemeClr val="accent1">
                    <a:lumMod val="40000"/>
                    <a:lumOff val="60000"/>
                  </a:schemeClr>
                </a:solidFill>
                <a:latin typeface="メイリオ" panose="020B0604030504040204" pitchFamily="50" charset="-128"/>
                <a:ea typeface="メイリオ" panose="020B0604030504040204" pitchFamily="50" charset="-128"/>
              </a:rPr>
              <a:t>4. </a:t>
            </a:r>
            <a:r>
              <a:rPr kumimoji="1" lang="ja-JP" altLang="en-US" sz="2000" dirty="0" smtClean="0">
                <a:solidFill>
                  <a:schemeClr val="accent1">
                    <a:lumMod val="40000"/>
                    <a:lumOff val="60000"/>
                  </a:schemeClr>
                </a:solidFill>
                <a:latin typeface="メイリオ" panose="020B0604030504040204" pitchFamily="50" charset="-128"/>
                <a:ea typeface="メイリオ" panose="020B0604030504040204" pitchFamily="50" charset="-128"/>
              </a:rPr>
              <a:t>工夫点</a:t>
            </a:r>
            <a:endParaRPr kumimoji="1" lang="en-US" altLang="ja-JP" sz="2000" dirty="0" smtClean="0">
              <a:solidFill>
                <a:schemeClr val="accent1">
                  <a:lumMod val="40000"/>
                  <a:lumOff val="60000"/>
                </a:schemeClr>
              </a:solidFill>
              <a:latin typeface="メイリオ" panose="020B0604030504040204" pitchFamily="50" charset="-128"/>
              <a:ea typeface="メイリオ" panose="020B0604030504040204" pitchFamily="50" charset="-128"/>
            </a:endParaRPr>
          </a:p>
        </p:txBody>
      </p:sp>
      <p:sp>
        <p:nvSpPr>
          <p:cNvPr id="25" name="正方形/長方形 24"/>
          <p:cNvSpPr/>
          <p:nvPr/>
        </p:nvSpPr>
        <p:spPr>
          <a:xfrm>
            <a:off x="114545" y="1396003"/>
            <a:ext cx="6467134" cy="4025005"/>
          </a:xfrm>
          <a:prstGeom prst="rect">
            <a:avLst/>
          </a:prstGeom>
          <a:noFill/>
          <a:ln w="38100">
            <a:solidFill>
              <a:schemeClr val="accent1">
                <a:lumMod val="60000"/>
                <a:lumOff val="4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正方形/長方形 25"/>
          <p:cNvSpPr/>
          <p:nvPr/>
        </p:nvSpPr>
        <p:spPr>
          <a:xfrm>
            <a:off x="97712" y="1377394"/>
            <a:ext cx="1034728" cy="42742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800" b="1" dirty="0" smtClean="0">
                <a:latin typeface="メイリオ" panose="020B0604030504040204" pitchFamily="50" charset="-128"/>
                <a:ea typeface="メイリオ" panose="020B0604030504040204" pitchFamily="50" charset="-128"/>
              </a:rPr>
              <a:t>①全体</a:t>
            </a:r>
            <a:endParaRPr lang="en-US" altLang="ja-JP" sz="1800" b="1" dirty="0" smtClean="0">
              <a:latin typeface="メイリオ" panose="020B0604030504040204" pitchFamily="50" charset="-128"/>
              <a:ea typeface="メイリオ" panose="020B0604030504040204" pitchFamily="50" charset="-128"/>
            </a:endParaRPr>
          </a:p>
        </p:txBody>
      </p:sp>
      <p:sp>
        <p:nvSpPr>
          <p:cNvPr id="30" name="フリーフォーム 29"/>
          <p:cNvSpPr/>
          <p:nvPr/>
        </p:nvSpPr>
        <p:spPr>
          <a:xfrm>
            <a:off x="116172" y="5506227"/>
            <a:ext cx="6465507" cy="3996587"/>
          </a:xfrm>
          <a:custGeom>
            <a:avLst/>
            <a:gdLst>
              <a:gd name="connsiteX0" fmla="*/ 7620 w 6537960"/>
              <a:gd name="connsiteY0" fmla="*/ 0 h 3970020"/>
              <a:gd name="connsiteX1" fmla="*/ 6537960 w 6537960"/>
              <a:gd name="connsiteY1" fmla="*/ 0 h 3970020"/>
              <a:gd name="connsiteX2" fmla="*/ 6537960 w 6537960"/>
              <a:gd name="connsiteY2" fmla="*/ 2080260 h 3970020"/>
              <a:gd name="connsiteX3" fmla="*/ 5212080 w 6537960"/>
              <a:gd name="connsiteY3" fmla="*/ 2080260 h 3970020"/>
              <a:gd name="connsiteX4" fmla="*/ 5212080 w 6537960"/>
              <a:gd name="connsiteY4" fmla="*/ 3970020 h 3970020"/>
              <a:gd name="connsiteX5" fmla="*/ 0 w 6537960"/>
              <a:gd name="connsiteY5" fmla="*/ 3970020 h 3970020"/>
              <a:gd name="connsiteX6" fmla="*/ 0 w 6537960"/>
              <a:gd name="connsiteY6" fmla="*/ 7620 h 3970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537960" h="3970020">
                <a:moveTo>
                  <a:pt x="7620" y="0"/>
                </a:moveTo>
                <a:lnTo>
                  <a:pt x="6537960" y="0"/>
                </a:lnTo>
                <a:lnTo>
                  <a:pt x="6537960" y="2080260"/>
                </a:lnTo>
                <a:lnTo>
                  <a:pt x="5212080" y="2080260"/>
                </a:lnTo>
                <a:lnTo>
                  <a:pt x="5212080" y="3970020"/>
                </a:lnTo>
                <a:lnTo>
                  <a:pt x="0" y="3970020"/>
                </a:lnTo>
                <a:lnTo>
                  <a:pt x="0" y="7620"/>
                </a:lnTo>
              </a:path>
            </a:pathLst>
          </a:custGeom>
          <a:noFill/>
          <a:ln w="38100">
            <a:solidFill>
              <a:schemeClr val="accent1">
                <a:lumMod val="60000"/>
                <a:lumOff val="4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正方形/長方形 30"/>
          <p:cNvSpPr/>
          <p:nvPr/>
        </p:nvSpPr>
        <p:spPr>
          <a:xfrm>
            <a:off x="90092" y="5486416"/>
            <a:ext cx="885655" cy="590516"/>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ja-JP" altLang="en-US" sz="1800" b="1" dirty="0" smtClean="0">
                <a:latin typeface="メイリオ" panose="020B0604030504040204" pitchFamily="50" charset="-128"/>
                <a:ea typeface="メイリオ" panose="020B0604030504040204" pitchFamily="50" charset="-128"/>
              </a:rPr>
              <a:t>②走行</a:t>
            </a:r>
            <a:endParaRPr lang="en-US" altLang="ja-JP" sz="1800" b="1" dirty="0" smtClean="0">
              <a:latin typeface="メイリオ" panose="020B0604030504040204" pitchFamily="50" charset="-128"/>
              <a:ea typeface="メイリオ" panose="020B0604030504040204" pitchFamily="50" charset="-128"/>
            </a:endParaRPr>
          </a:p>
          <a:p>
            <a:pPr algn="r"/>
            <a:r>
              <a:rPr lang="ja-JP" altLang="en-US" sz="1800" b="1" dirty="0" smtClean="0">
                <a:latin typeface="メイリオ" panose="020B0604030504040204" pitchFamily="50" charset="-128"/>
                <a:ea typeface="メイリオ" panose="020B0604030504040204" pitchFamily="50" charset="-128"/>
              </a:rPr>
              <a:t>準備</a:t>
            </a:r>
            <a:endParaRPr lang="en-US" altLang="ja-JP" sz="1800" b="1" dirty="0" smtClean="0">
              <a:latin typeface="メイリオ" panose="020B0604030504040204" pitchFamily="50" charset="-128"/>
              <a:ea typeface="メイリオ" panose="020B0604030504040204" pitchFamily="50" charset="-128"/>
            </a:endParaRPr>
          </a:p>
        </p:txBody>
      </p:sp>
      <p:sp>
        <p:nvSpPr>
          <p:cNvPr id="34" name="角丸四角形 33"/>
          <p:cNvSpPr/>
          <p:nvPr/>
        </p:nvSpPr>
        <p:spPr>
          <a:xfrm>
            <a:off x="5645953" y="3518255"/>
            <a:ext cx="864096" cy="202430"/>
          </a:xfrm>
          <a:prstGeom prst="roundRect">
            <a:avLst/>
          </a:prstGeom>
          <a:solidFill>
            <a:srgbClr val="43CEF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altLang="ja-JP" sz="800" dirty="0" smtClean="0">
                <a:solidFill>
                  <a:schemeClr val="tx1"/>
                </a:solidFill>
                <a:latin typeface="メイリオ" panose="020B0604030504040204" pitchFamily="50" charset="-128"/>
                <a:ea typeface="メイリオ" panose="020B0604030504040204" pitchFamily="50" charset="-128"/>
              </a:rPr>
              <a:t>3.1</a:t>
            </a:r>
            <a:r>
              <a:rPr lang="ja-JP" altLang="en-US" sz="800" dirty="0" smtClean="0">
                <a:solidFill>
                  <a:schemeClr val="tx1"/>
                </a:solidFill>
                <a:latin typeface="メイリオ" panose="020B0604030504040204" pitchFamily="50" charset="-128"/>
                <a:ea typeface="メイリオ" panose="020B0604030504040204" pitchFamily="50" charset="-128"/>
              </a:rPr>
              <a:t>③参照</a:t>
            </a:r>
            <a:endParaRPr kumimoji="1" lang="ja-JP" altLang="en-US" sz="800" dirty="0">
              <a:solidFill>
                <a:schemeClr val="tx1"/>
              </a:solidFill>
              <a:latin typeface="メイリオ" panose="020B0604030504040204" pitchFamily="50" charset="-128"/>
              <a:ea typeface="メイリオ" panose="020B0604030504040204" pitchFamily="50" charset="-128"/>
            </a:endParaRPr>
          </a:p>
        </p:txBody>
      </p:sp>
      <p:sp>
        <p:nvSpPr>
          <p:cNvPr id="39" name="右矢印 38"/>
          <p:cNvSpPr/>
          <p:nvPr/>
        </p:nvSpPr>
        <p:spPr>
          <a:xfrm>
            <a:off x="5717961" y="3558580"/>
            <a:ext cx="144944" cy="97691"/>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6" name="角丸四角形 65"/>
          <p:cNvSpPr/>
          <p:nvPr/>
        </p:nvSpPr>
        <p:spPr>
          <a:xfrm>
            <a:off x="9075459" y="5867423"/>
            <a:ext cx="864096" cy="202430"/>
          </a:xfrm>
          <a:prstGeom prst="roundRect">
            <a:avLst/>
          </a:prstGeom>
          <a:solidFill>
            <a:srgbClr val="43CEF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altLang="ja-JP" sz="800" dirty="0" smtClean="0">
                <a:solidFill>
                  <a:schemeClr val="tx1"/>
                </a:solidFill>
                <a:latin typeface="メイリオ" panose="020B0604030504040204" pitchFamily="50" charset="-128"/>
                <a:ea typeface="メイリオ" panose="020B0604030504040204" pitchFamily="50" charset="-128"/>
              </a:rPr>
              <a:t>3.1</a:t>
            </a:r>
            <a:r>
              <a:rPr lang="ja-JP" altLang="en-US" sz="800" dirty="0">
                <a:solidFill>
                  <a:schemeClr val="tx1"/>
                </a:solidFill>
                <a:latin typeface="メイリオ" panose="020B0604030504040204" pitchFamily="50" charset="-128"/>
                <a:ea typeface="メイリオ" panose="020B0604030504040204" pitchFamily="50" charset="-128"/>
              </a:rPr>
              <a:t>⑦</a:t>
            </a:r>
            <a:r>
              <a:rPr lang="ja-JP" altLang="en-US" sz="800" dirty="0" smtClean="0">
                <a:solidFill>
                  <a:schemeClr val="tx1"/>
                </a:solidFill>
                <a:latin typeface="メイリオ" panose="020B0604030504040204" pitchFamily="50" charset="-128"/>
                <a:ea typeface="メイリオ" panose="020B0604030504040204" pitchFamily="50" charset="-128"/>
              </a:rPr>
              <a:t>参照</a:t>
            </a:r>
            <a:endParaRPr kumimoji="1" lang="ja-JP" altLang="en-US" sz="800" dirty="0">
              <a:solidFill>
                <a:schemeClr val="tx1"/>
              </a:solidFill>
              <a:latin typeface="メイリオ" panose="020B0604030504040204" pitchFamily="50" charset="-128"/>
              <a:ea typeface="メイリオ" panose="020B0604030504040204" pitchFamily="50" charset="-128"/>
            </a:endParaRPr>
          </a:p>
        </p:txBody>
      </p:sp>
      <p:sp>
        <p:nvSpPr>
          <p:cNvPr id="67" name="右矢印 66"/>
          <p:cNvSpPr/>
          <p:nvPr/>
        </p:nvSpPr>
        <p:spPr>
          <a:xfrm>
            <a:off x="9159659" y="5913547"/>
            <a:ext cx="144944" cy="97691"/>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0" name="角丸四角形 69"/>
          <p:cNvSpPr/>
          <p:nvPr/>
        </p:nvSpPr>
        <p:spPr>
          <a:xfrm>
            <a:off x="10350968" y="3937494"/>
            <a:ext cx="1652542" cy="339390"/>
          </a:xfrm>
          <a:prstGeom prst="roundRect">
            <a:avLst/>
          </a:prstGeom>
          <a:solidFill>
            <a:srgbClr val="FFC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lstStyle/>
          <a:p>
            <a:pPr lvl="0"/>
            <a:r>
              <a:rPr lang="ja-JP" altLang="en-US" sz="800" dirty="0" smtClean="0">
                <a:solidFill>
                  <a:prstClr val="black"/>
                </a:solidFill>
                <a:latin typeface="メイリオ" panose="020B0604030504040204" pitchFamily="50" charset="-128"/>
                <a:ea typeface="メイリオ" panose="020B0604030504040204" pitchFamily="50" charset="-128"/>
              </a:rPr>
              <a:t>現在</a:t>
            </a:r>
            <a:r>
              <a:rPr lang="ja-JP" altLang="en-US" sz="800" dirty="0">
                <a:solidFill>
                  <a:prstClr val="black"/>
                </a:solidFill>
                <a:latin typeface="メイリオ" panose="020B0604030504040204" pitchFamily="50" charset="-128"/>
                <a:ea typeface="メイリオ" panose="020B0604030504040204" pitchFamily="50" charset="-128"/>
              </a:rPr>
              <a:t>の</a:t>
            </a:r>
            <a:r>
              <a:rPr lang="ja-JP" altLang="en-US" sz="800" dirty="0" smtClean="0">
                <a:solidFill>
                  <a:prstClr val="black"/>
                </a:solidFill>
                <a:latin typeface="メイリオ" panose="020B0604030504040204" pitchFamily="50" charset="-128"/>
                <a:ea typeface="メイリオ" panose="020B0604030504040204" pitchFamily="50" charset="-128"/>
              </a:rPr>
              <a:t>ジャイロ角速度</a:t>
            </a:r>
            <a:r>
              <a:rPr lang="ja-JP" altLang="en-US" sz="800" dirty="0">
                <a:solidFill>
                  <a:prstClr val="black"/>
                </a:solidFill>
                <a:latin typeface="メイリオ" panose="020B0604030504040204" pitchFamily="50" charset="-128"/>
                <a:ea typeface="メイリオ" panose="020B0604030504040204" pitchFamily="50" charset="-128"/>
              </a:rPr>
              <a:t>と基準値から</a:t>
            </a:r>
            <a:endParaRPr lang="en-US" altLang="ja-JP" sz="800" dirty="0">
              <a:solidFill>
                <a:prstClr val="black"/>
              </a:solidFill>
              <a:latin typeface="メイリオ" panose="020B0604030504040204" pitchFamily="50" charset="-128"/>
              <a:ea typeface="メイリオ" panose="020B0604030504040204" pitchFamily="50" charset="-128"/>
            </a:endParaRPr>
          </a:p>
          <a:p>
            <a:pPr lvl="0"/>
            <a:r>
              <a:rPr lang="ja-JP" altLang="en-US" sz="800" dirty="0">
                <a:solidFill>
                  <a:prstClr val="black"/>
                </a:solidFill>
                <a:latin typeface="メイリオ" panose="020B0604030504040204" pitchFamily="50" charset="-128"/>
                <a:ea typeface="メイリオ" panose="020B0604030504040204" pitchFamily="50" charset="-128"/>
              </a:rPr>
              <a:t>ジャイロ角速度偏差を算出する</a:t>
            </a:r>
          </a:p>
        </p:txBody>
      </p:sp>
      <p:cxnSp>
        <p:nvCxnSpPr>
          <p:cNvPr id="71" name="直線コネクタ 70"/>
          <p:cNvCxnSpPr>
            <a:endCxn id="70" idx="1"/>
          </p:cNvCxnSpPr>
          <p:nvPr/>
        </p:nvCxnSpPr>
        <p:spPr>
          <a:xfrm flipV="1">
            <a:off x="9997154" y="4107189"/>
            <a:ext cx="353814" cy="18166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2" name="角丸四角形 71"/>
          <p:cNvSpPr/>
          <p:nvPr/>
        </p:nvSpPr>
        <p:spPr>
          <a:xfrm>
            <a:off x="10439697" y="4866070"/>
            <a:ext cx="1395634" cy="447258"/>
          </a:xfrm>
          <a:prstGeom prst="roundRect">
            <a:avLst/>
          </a:prstGeom>
          <a:solidFill>
            <a:srgbClr val="FFC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lstStyle/>
          <a:p>
            <a:pPr lvl="0"/>
            <a:r>
              <a:rPr lang="ja-JP" altLang="en-US" sz="800" dirty="0">
                <a:solidFill>
                  <a:prstClr val="black"/>
                </a:solidFill>
                <a:latin typeface="メイリオ" panose="020B0604030504040204" pitchFamily="50" charset="-128"/>
                <a:ea typeface="メイリオ" panose="020B0604030504040204" pitchFamily="50" charset="-128"/>
              </a:rPr>
              <a:t>車輪</a:t>
            </a:r>
            <a:r>
              <a:rPr lang="en-US" altLang="ja-JP" sz="800" dirty="0">
                <a:solidFill>
                  <a:prstClr val="black"/>
                </a:solidFill>
                <a:latin typeface="メイリオ" panose="020B0604030504040204" pitchFamily="50" charset="-128"/>
                <a:ea typeface="メイリオ" panose="020B0604030504040204" pitchFamily="50" charset="-128"/>
              </a:rPr>
              <a:t>/</a:t>
            </a:r>
            <a:r>
              <a:rPr lang="ja-JP" altLang="en-US" sz="800" dirty="0">
                <a:solidFill>
                  <a:prstClr val="black"/>
                </a:solidFill>
                <a:latin typeface="メイリオ" panose="020B0604030504040204" pitchFamily="50" charset="-128"/>
                <a:ea typeface="メイリオ" panose="020B0604030504040204" pitchFamily="50" charset="-128"/>
              </a:rPr>
              <a:t>尻尾</a:t>
            </a:r>
            <a:r>
              <a:rPr lang="ja-JP" altLang="en-US" sz="800" dirty="0" smtClean="0">
                <a:solidFill>
                  <a:prstClr val="black"/>
                </a:solidFill>
                <a:latin typeface="メイリオ" panose="020B0604030504040204" pitchFamily="50" charset="-128"/>
                <a:ea typeface="メイリオ" panose="020B0604030504040204" pitchFamily="50" charset="-128"/>
              </a:rPr>
              <a:t>モータ</a:t>
            </a:r>
            <a:endParaRPr lang="en-US" altLang="ja-JP" sz="800" dirty="0" smtClean="0">
              <a:solidFill>
                <a:prstClr val="black"/>
              </a:solidFill>
              <a:latin typeface="メイリオ" panose="020B0604030504040204" pitchFamily="50" charset="-128"/>
              <a:ea typeface="メイリオ" panose="020B0604030504040204" pitchFamily="50" charset="-128"/>
            </a:endParaRPr>
          </a:p>
          <a:p>
            <a:pPr lvl="0"/>
            <a:r>
              <a:rPr lang="ja-JP" altLang="en-US" sz="800" dirty="0" smtClean="0">
                <a:solidFill>
                  <a:prstClr val="black"/>
                </a:solidFill>
                <a:latin typeface="メイリオ" panose="020B0604030504040204" pitchFamily="50" charset="-128"/>
                <a:ea typeface="メイリオ" panose="020B0604030504040204" pitchFamily="50" charset="-128"/>
              </a:rPr>
              <a:t>制御量</a:t>
            </a:r>
            <a:r>
              <a:rPr lang="ja-JP" altLang="en-US" sz="800" dirty="0">
                <a:solidFill>
                  <a:prstClr val="black"/>
                </a:solidFill>
                <a:latin typeface="メイリオ" panose="020B0604030504040204" pitchFamily="50" charset="-128"/>
                <a:ea typeface="メイリオ" panose="020B0604030504040204" pitchFamily="50" charset="-128"/>
              </a:rPr>
              <a:t>算出のため</a:t>
            </a:r>
            <a:endParaRPr lang="en-US" altLang="ja-JP" sz="800" dirty="0">
              <a:solidFill>
                <a:prstClr val="black"/>
              </a:solidFill>
              <a:latin typeface="メイリオ" panose="020B0604030504040204" pitchFamily="50" charset="-128"/>
              <a:ea typeface="メイリオ" panose="020B0604030504040204" pitchFamily="50" charset="-128"/>
            </a:endParaRPr>
          </a:p>
          <a:p>
            <a:pPr lvl="0"/>
            <a:r>
              <a:rPr lang="ja-JP" altLang="en-US" sz="800" dirty="0">
                <a:solidFill>
                  <a:prstClr val="black"/>
                </a:solidFill>
                <a:latin typeface="メイリオ" panose="020B0604030504040204" pitchFamily="50" charset="-128"/>
                <a:ea typeface="メイリオ" panose="020B0604030504040204" pitchFamily="50" charset="-128"/>
              </a:rPr>
              <a:t>現在の走行体情報を取得する</a:t>
            </a:r>
          </a:p>
        </p:txBody>
      </p:sp>
      <p:sp>
        <p:nvSpPr>
          <p:cNvPr id="73" name="右中かっこ 72"/>
          <p:cNvSpPr/>
          <p:nvPr/>
        </p:nvSpPr>
        <p:spPr>
          <a:xfrm>
            <a:off x="10135705" y="3905593"/>
            <a:ext cx="214374" cy="1799035"/>
          </a:xfrm>
          <a:prstGeom prst="rightBrace">
            <a:avLst>
              <a:gd name="adj1" fmla="val 8333"/>
              <a:gd name="adj2" fmla="val 66287"/>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solidFill>
                <a:sysClr val="windowText" lastClr="000000"/>
              </a:solidFill>
            </a:endParaRPr>
          </a:p>
        </p:txBody>
      </p:sp>
      <p:sp>
        <p:nvSpPr>
          <p:cNvPr id="74" name="角丸四角形 73"/>
          <p:cNvSpPr/>
          <p:nvPr/>
        </p:nvSpPr>
        <p:spPr>
          <a:xfrm>
            <a:off x="10036696" y="7197289"/>
            <a:ext cx="1809361" cy="447258"/>
          </a:xfrm>
          <a:prstGeom prst="roundRect">
            <a:avLst/>
          </a:prstGeom>
          <a:solidFill>
            <a:srgbClr val="FFC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lvl="0"/>
            <a:r>
              <a:rPr lang="ja-JP" altLang="en-US" sz="800" dirty="0">
                <a:solidFill>
                  <a:prstClr val="black"/>
                </a:solidFill>
                <a:latin typeface="メイリオ" panose="020B0604030504040204" pitchFamily="50" charset="-128"/>
                <a:ea typeface="メイリオ" panose="020B0604030504040204" pitchFamily="50" charset="-128"/>
              </a:rPr>
              <a:t>スタート時のみ</a:t>
            </a:r>
            <a:r>
              <a:rPr lang="ja-JP" altLang="en-US" sz="800" dirty="0" smtClean="0">
                <a:solidFill>
                  <a:prstClr val="black"/>
                </a:solidFill>
                <a:latin typeface="メイリオ" panose="020B0604030504040204" pitchFamily="50" charset="-128"/>
                <a:ea typeface="メイリオ" panose="020B0604030504040204" pitchFamily="50" charset="-128"/>
              </a:rPr>
              <a:t>、</a:t>
            </a:r>
            <a:endParaRPr lang="en-US" altLang="ja-JP" sz="800" dirty="0" smtClean="0">
              <a:solidFill>
                <a:prstClr val="black"/>
              </a:solidFill>
              <a:latin typeface="メイリオ" panose="020B0604030504040204" pitchFamily="50" charset="-128"/>
              <a:ea typeface="メイリオ" panose="020B0604030504040204" pitchFamily="50" charset="-128"/>
            </a:endParaRPr>
          </a:p>
          <a:p>
            <a:pPr lvl="0"/>
            <a:r>
              <a:rPr lang="ja-JP" altLang="en-US" sz="800" dirty="0" smtClean="0">
                <a:solidFill>
                  <a:prstClr val="black"/>
                </a:solidFill>
                <a:latin typeface="メイリオ" panose="020B0604030504040204" pitchFamily="50" charset="-128"/>
                <a:ea typeface="メイリオ" panose="020B0604030504040204" pitchFamily="50" charset="-128"/>
              </a:rPr>
              <a:t>走行体</a:t>
            </a:r>
            <a:r>
              <a:rPr lang="ja-JP" altLang="en-US" sz="800" dirty="0">
                <a:solidFill>
                  <a:prstClr val="black"/>
                </a:solidFill>
                <a:latin typeface="メイリオ" panose="020B0604030504040204" pitchFamily="50" charset="-128"/>
                <a:ea typeface="メイリオ" panose="020B0604030504040204" pitchFamily="50" charset="-128"/>
              </a:rPr>
              <a:t>が後退しないために</a:t>
            </a:r>
          </a:p>
          <a:p>
            <a:pPr lvl="0"/>
            <a:r>
              <a:rPr lang="ja-JP" altLang="en-US" sz="800" dirty="0">
                <a:solidFill>
                  <a:prstClr val="black"/>
                </a:solidFill>
                <a:latin typeface="メイリオ" panose="020B0604030504040204" pitchFamily="50" charset="-128"/>
                <a:ea typeface="メイリオ" panose="020B0604030504040204" pitchFamily="50" charset="-128"/>
              </a:rPr>
              <a:t>前傾姿勢でロケットスタートする</a:t>
            </a:r>
          </a:p>
        </p:txBody>
      </p:sp>
      <p:cxnSp>
        <p:nvCxnSpPr>
          <p:cNvPr id="75" name="直線コネクタ 74"/>
          <p:cNvCxnSpPr>
            <a:endCxn id="74" idx="0"/>
          </p:cNvCxnSpPr>
          <p:nvPr/>
        </p:nvCxnSpPr>
        <p:spPr>
          <a:xfrm>
            <a:off x="10127605" y="6808623"/>
            <a:ext cx="813772" cy="38866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6" name="角丸四角形 75"/>
          <p:cNvSpPr/>
          <p:nvPr/>
        </p:nvSpPr>
        <p:spPr>
          <a:xfrm>
            <a:off x="10032570" y="8656817"/>
            <a:ext cx="1598210" cy="354792"/>
          </a:xfrm>
          <a:prstGeom prst="roundRect">
            <a:avLst/>
          </a:prstGeom>
          <a:solidFill>
            <a:srgbClr val="FFC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lvl="0"/>
            <a:r>
              <a:rPr lang="ja-JP" altLang="en-US" sz="800" dirty="0">
                <a:solidFill>
                  <a:prstClr val="black"/>
                </a:solidFill>
                <a:latin typeface="メイリオ" panose="020B0604030504040204" pitchFamily="50" charset="-128"/>
                <a:ea typeface="メイリオ" panose="020B0604030504040204" pitchFamily="50" charset="-128"/>
              </a:rPr>
              <a:t>走行距離はタイヤ外径</a:t>
            </a:r>
            <a:r>
              <a:rPr lang="ja-JP" altLang="en-US" sz="800" dirty="0" smtClean="0">
                <a:solidFill>
                  <a:prstClr val="black"/>
                </a:solidFill>
                <a:latin typeface="メイリオ" panose="020B0604030504040204" pitchFamily="50" charset="-128"/>
                <a:ea typeface="メイリオ" panose="020B0604030504040204" pitchFamily="50" charset="-128"/>
              </a:rPr>
              <a:t>と</a:t>
            </a:r>
            <a:endParaRPr lang="en-US" altLang="ja-JP" sz="800" dirty="0" smtClean="0">
              <a:solidFill>
                <a:prstClr val="black"/>
              </a:solidFill>
              <a:latin typeface="メイリオ" panose="020B0604030504040204" pitchFamily="50" charset="-128"/>
              <a:ea typeface="メイリオ" panose="020B0604030504040204" pitchFamily="50" charset="-128"/>
            </a:endParaRPr>
          </a:p>
          <a:p>
            <a:pPr lvl="0"/>
            <a:r>
              <a:rPr lang="ja-JP" altLang="en-US" sz="800" dirty="0" smtClean="0">
                <a:solidFill>
                  <a:prstClr val="black"/>
                </a:solidFill>
                <a:latin typeface="メイリオ" panose="020B0604030504040204" pitchFamily="50" charset="-128"/>
                <a:ea typeface="メイリオ" panose="020B0604030504040204" pitchFamily="50" charset="-128"/>
              </a:rPr>
              <a:t>車輪</a:t>
            </a:r>
            <a:r>
              <a:rPr lang="ja-JP" altLang="en-US" sz="800" dirty="0">
                <a:solidFill>
                  <a:prstClr val="black"/>
                </a:solidFill>
                <a:latin typeface="メイリオ" panose="020B0604030504040204" pitchFamily="50" charset="-128"/>
                <a:ea typeface="メイリオ" panose="020B0604030504040204" pitchFamily="50" charset="-128"/>
              </a:rPr>
              <a:t>モータ位置から算出する</a:t>
            </a:r>
          </a:p>
        </p:txBody>
      </p:sp>
      <p:cxnSp>
        <p:nvCxnSpPr>
          <p:cNvPr id="77" name="直線コネクタ 76"/>
          <p:cNvCxnSpPr>
            <a:endCxn id="76" idx="1"/>
          </p:cNvCxnSpPr>
          <p:nvPr/>
        </p:nvCxnSpPr>
        <p:spPr>
          <a:xfrm>
            <a:off x="9101394" y="8599565"/>
            <a:ext cx="931176" cy="23464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8" name="角丸四角形 77"/>
          <p:cNvSpPr/>
          <p:nvPr/>
        </p:nvSpPr>
        <p:spPr>
          <a:xfrm>
            <a:off x="10032570" y="7899128"/>
            <a:ext cx="1879972" cy="432194"/>
          </a:xfrm>
          <a:prstGeom prst="roundRect">
            <a:avLst/>
          </a:prstGeom>
          <a:solidFill>
            <a:srgbClr val="FFC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lvl="0"/>
            <a:r>
              <a:rPr lang="ja-JP" altLang="en-US" sz="800" dirty="0" smtClean="0">
                <a:solidFill>
                  <a:prstClr val="black"/>
                </a:solidFill>
                <a:latin typeface="メイリオ" panose="020B0604030504040204" pitchFamily="50" charset="-128"/>
                <a:ea typeface="メイリオ" panose="020B0604030504040204" pitchFamily="50" charset="-128"/>
              </a:rPr>
              <a:t>現在</a:t>
            </a:r>
            <a:r>
              <a:rPr lang="ja-JP" altLang="en-US" sz="800" dirty="0">
                <a:solidFill>
                  <a:prstClr val="black"/>
                </a:solidFill>
                <a:latin typeface="メイリオ" panose="020B0604030504040204" pitchFamily="50" charset="-128"/>
                <a:ea typeface="メイリオ" panose="020B0604030504040204" pitchFamily="50" charset="-128"/>
              </a:rPr>
              <a:t>のジャイロ角位置と基準値から</a:t>
            </a:r>
            <a:endParaRPr lang="en-US" altLang="ja-JP" sz="800" dirty="0">
              <a:solidFill>
                <a:prstClr val="black"/>
              </a:solidFill>
              <a:latin typeface="メイリオ" panose="020B0604030504040204" pitchFamily="50" charset="-128"/>
              <a:ea typeface="メイリオ" panose="020B0604030504040204" pitchFamily="50" charset="-128"/>
            </a:endParaRPr>
          </a:p>
          <a:p>
            <a:pPr lvl="0"/>
            <a:r>
              <a:rPr lang="ja-JP" altLang="en-US" sz="800" dirty="0">
                <a:solidFill>
                  <a:prstClr val="black"/>
                </a:solidFill>
                <a:latin typeface="メイリオ" panose="020B0604030504040204" pitchFamily="50" charset="-128"/>
                <a:ea typeface="メイリオ" panose="020B0604030504040204" pitchFamily="50" charset="-128"/>
              </a:rPr>
              <a:t>ジャイロ角位置偏差を算出し</a:t>
            </a:r>
            <a:r>
              <a:rPr lang="ja-JP" altLang="en-US" sz="800" dirty="0" smtClean="0">
                <a:solidFill>
                  <a:prstClr val="black"/>
                </a:solidFill>
                <a:latin typeface="メイリオ" panose="020B0604030504040204" pitchFamily="50" charset="-128"/>
                <a:ea typeface="メイリオ" panose="020B0604030504040204" pitchFamily="50" charset="-128"/>
              </a:rPr>
              <a:t>、</a:t>
            </a:r>
            <a:endParaRPr lang="en-US" altLang="ja-JP" sz="800" dirty="0" smtClean="0">
              <a:solidFill>
                <a:prstClr val="black"/>
              </a:solidFill>
              <a:latin typeface="メイリオ" panose="020B0604030504040204" pitchFamily="50" charset="-128"/>
              <a:ea typeface="メイリオ" panose="020B0604030504040204" pitchFamily="50" charset="-128"/>
            </a:endParaRPr>
          </a:p>
          <a:p>
            <a:pPr lvl="0"/>
            <a:r>
              <a:rPr lang="ja-JP" altLang="en-US" sz="800" dirty="0" smtClean="0">
                <a:solidFill>
                  <a:prstClr val="black"/>
                </a:solidFill>
                <a:latin typeface="メイリオ" panose="020B0604030504040204" pitchFamily="50" charset="-128"/>
                <a:ea typeface="メイリオ" panose="020B0604030504040204" pitchFamily="50" charset="-128"/>
              </a:rPr>
              <a:t>転倒</a:t>
            </a:r>
            <a:r>
              <a:rPr lang="ja-JP" altLang="en-US" sz="800" dirty="0">
                <a:solidFill>
                  <a:prstClr val="black"/>
                </a:solidFill>
                <a:latin typeface="メイリオ" panose="020B0604030504040204" pitchFamily="50" charset="-128"/>
                <a:ea typeface="メイリオ" panose="020B0604030504040204" pitchFamily="50" charset="-128"/>
              </a:rPr>
              <a:t>を検知する</a:t>
            </a:r>
          </a:p>
        </p:txBody>
      </p:sp>
      <p:cxnSp>
        <p:nvCxnSpPr>
          <p:cNvPr id="79" name="直線コネクタ 78"/>
          <p:cNvCxnSpPr>
            <a:endCxn id="78" idx="1"/>
          </p:cNvCxnSpPr>
          <p:nvPr/>
        </p:nvCxnSpPr>
        <p:spPr>
          <a:xfrm>
            <a:off x="9101394" y="7509463"/>
            <a:ext cx="931176" cy="60576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80" name="図 79"/>
          <p:cNvPicPr>
            <a:picLocks noChangeAspect="1"/>
          </p:cNvPicPr>
          <p:nvPr/>
        </p:nvPicPr>
        <p:blipFill>
          <a:blip r:embed="rId6"/>
          <a:stretch>
            <a:fillRect/>
          </a:stretch>
        </p:blipFill>
        <p:spPr>
          <a:xfrm>
            <a:off x="7615734" y="6676468"/>
            <a:ext cx="422433" cy="432799"/>
          </a:xfrm>
          <a:prstGeom prst="rect">
            <a:avLst/>
          </a:prstGeom>
        </p:spPr>
      </p:pic>
      <p:pic>
        <p:nvPicPr>
          <p:cNvPr id="81" name="図 80"/>
          <p:cNvPicPr>
            <a:picLocks noChangeAspect="1"/>
          </p:cNvPicPr>
          <p:nvPr/>
        </p:nvPicPr>
        <p:blipFill>
          <a:blip r:embed="rId7"/>
          <a:stretch>
            <a:fillRect/>
          </a:stretch>
        </p:blipFill>
        <p:spPr>
          <a:xfrm>
            <a:off x="7194152" y="6687822"/>
            <a:ext cx="417250" cy="427616"/>
          </a:xfrm>
          <a:prstGeom prst="rect">
            <a:avLst/>
          </a:prstGeom>
        </p:spPr>
      </p:pic>
      <p:sp>
        <p:nvSpPr>
          <p:cNvPr id="82" name="角丸四角形 81"/>
          <p:cNvSpPr/>
          <p:nvPr/>
        </p:nvSpPr>
        <p:spPr>
          <a:xfrm>
            <a:off x="8001165" y="8064285"/>
            <a:ext cx="1425419" cy="230614"/>
          </a:xfrm>
          <a:prstGeom prst="roundRect">
            <a:avLst/>
          </a:prstGeom>
          <a:solidFill>
            <a:srgbClr val="FFC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lvl="0"/>
            <a:r>
              <a:rPr lang="ja-JP" altLang="en-US" sz="800" dirty="0" smtClean="0">
                <a:solidFill>
                  <a:prstClr val="black"/>
                </a:solidFill>
                <a:latin typeface="メイリオ" panose="020B0604030504040204" pitchFamily="50" charset="-128"/>
                <a:ea typeface="メイリオ" panose="020B0604030504040204" pitchFamily="50" charset="-128"/>
              </a:rPr>
              <a:t>走行区間は</a:t>
            </a:r>
            <a:r>
              <a:rPr lang="ja-JP" altLang="en-US" sz="800" dirty="0">
                <a:solidFill>
                  <a:prstClr val="black"/>
                </a:solidFill>
                <a:latin typeface="メイリオ" panose="020B0604030504040204" pitchFamily="50" charset="-128"/>
                <a:ea typeface="メイリオ" panose="020B0604030504040204" pitchFamily="50" charset="-128"/>
              </a:rPr>
              <a:t>最終</a:t>
            </a:r>
            <a:r>
              <a:rPr lang="ja-JP" altLang="en-US" sz="800" dirty="0" smtClean="0">
                <a:solidFill>
                  <a:prstClr val="black"/>
                </a:solidFill>
                <a:latin typeface="メイリオ" panose="020B0604030504040204" pitchFamily="50" charset="-128"/>
                <a:ea typeface="メイリオ" panose="020B0604030504040204" pitchFamily="50" charset="-128"/>
              </a:rPr>
              <a:t>区間を示す</a:t>
            </a:r>
            <a:endParaRPr lang="ja-JP" altLang="en-US" sz="800" dirty="0">
              <a:solidFill>
                <a:prstClr val="black"/>
              </a:solidFill>
              <a:latin typeface="メイリオ" panose="020B0604030504040204" pitchFamily="50" charset="-128"/>
              <a:ea typeface="メイリオ" panose="020B0604030504040204" pitchFamily="50" charset="-128"/>
            </a:endParaRPr>
          </a:p>
        </p:txBody>
      </p:sp>
      <p:sp>
        <p:nvSpPr>
          <p:cNvPr id="83" name="角丸四角形 82"/>
          <p:cNvSpPr/>
          <p:nvPr/>
        </p:nvSpPr>
        <p:spPr>
          <a:xfrm>
            <a:off x="8001165" y="9152793"/>
            <a:ext cx="1440548" cy="230614"/>
          </a:xfrm>
          <a:prstGeom prst="roundRect">
            <a:avLst/>
          </a:prstGeom>
          <a:solidFill>
            <a:srgbClr val="FFC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lvl="0"/>
            <a:r>
              <a:rPr lang="ja-JP" altLang="en-US" sz="800" dirty="0" smtClean="0">
                <a:solidFill>
                  <a:prstClr val="black"/>
                </a:solidFill>
                <a:latin typeface="メイリオ" panose="020B0604030504040204" pitchFamily="50" charset="-128"/>
                <a:ea typeface="メイリオ" panose="020B0604030504040204" pitchFamily="50" charset="-128"/>
              </a:rPr>
              <a:t>走行区間は次の区間を示す</a:t>
            </a:r>
            <a:endParaRPr lang="ja-JP" altLang="en-US" sz="800" dirty="0">
              <a:solidFill>
                <a:prstClr val="black"/>
              </a:solidFill>
              <a:latin typeface="メイリオ" panose="020B0604030504040204" pitchFamily="50" charset="-128"/>
              <a:ea typeface="メイリオ" panose="020B0604030504040204" pitchFamily="50" charset="-128"/>
            </a:endParaRPr>
          </a:p>
        </p:txBody>
      </p:sp>
      <p:sp>
        <p:nvSpPr>
          <p:cNvPr id="84" name="角丸四角形 83"/>
          <p:cNvSpPr/>
          <p:nvPr/>
        </p:nvSpPr>
        <p:spPr>
          <a:xfrm>
            <a:off x="10792739" y="5791013"/>
            <a:ext cx="1357051" cy="557680"/>
          </a:xfrm>
          <a:prstGeom prst="roundRect">
            <a:avLst/>
          </a:prstGeom>
          <a:solidFill>
            <a:srgbClr val="FFC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lstStyle/>
          <a:p>
            <a:pPr lvl="0"/>
            <a:r>
              <a:rPr lang="ja-JP" altLang="en-US" sz="800" dirty="0" smtClean="0">
                <a:solidFill>
                  <a:prstClr val="black"/>
                </a:solidFill>
                <a:latin typeface="メイリオ" panose="020B0604030504040204" pitchFamily="50" charset="-128"/>
                <a:ea typeface="メイリオ" panose="020B0604030504040204" pitchFamily="50" charset="-128"/>
              </a:rPr>
              <a:t>車輪モータ制御量リストの</a:t>
            </a:r>
            <a:endParaRPr lang="en-US" altLang="ja-JP" sz="800" dirty="0" smtClean="0">
              <a:solidFill>
                <a:prstClr val="black"/>
              </a:solidFill>
              <a:latin typeface="メイリオ" panose="020B0604030504040204" pitchFamily="50" charset="-128"/>
              <a:ea typeface="メイリオ" panose="020B0604030504040204" pitchFamily="50" charset="-128"/>
            </a:endParaRPr>
          </a:p>
          <a:p>
            <a:pPr lvl="0"/>
            <a:r>
              <a:rPr lang="en-US" altLang="ja-JP" sz="800" dirty="0" smtClean="0">
                <a:solidFill>
                  <a:prstClr val="black"/>
                </a:solidFill>
                <a:latin typeface="メイリオ" panose="020B0604030504040204" pitchFamily="50" charset="-128"/>
                <a:ea typeface="メイリオ" panose="020B0604030504040204" pitchFamily="50" charset="-128"/>
              </a:rPr>
              <a:t>[0]</a:t>
            </a:r>
            <a:r>
              <a:rPr lang="ja-JP" altLang="en-US" sz="800" dirty="0" smtClean="0">
                <a:solidFill>
                  <a:prstClr val="black"/>
                </a:solidFill>
                <a:latin typeface="メイリオ" panose="020B0604030504040204" pitchFamily="50" charset="-128"/>
                <a:ea typeface="メイリオ" panose="020B0604030504040204" pitchFamily="50" charset="-128"/>
              </a:rPr>
              <a:t>に左モータの制御量</a:t>
            </a:r>
            <a:endParaRPr lang="en-US" altLang="ja-JP" sz="800" dirty="0" smtClean="0">
              <a:solidFill>
                <a:prstClr val="black"/>
              </a:solidFill>
              <a:latin typeface="メイリオ" panose="020B0604030504040204" pitchFamily="50" charset="-128"/>
              <a:ea typeface="メイリオ" panose="020B0604030504040204" pitchFamily="50" charset="-128"/>
            </a:endParaRPr>
          </a:p>
          <a:p>
            <a:pPr lvl="0"/>
            <a:r>
              <a:rPr lang="en-US" altLang="ja-JP" sz="800" dirty="0" smtClean="0">
                <a:solidFill>
                  <a:prstClr val="black"/>
                </a:solidFill>
                <a:latin typeface="メイリオ" panose="020B0604030504040204" pitchFamily="50" charset="-128"/>
                <a:ea typeface="メイリオ" panose="020B0604030504040204" pitchFamily="50" charset="-128"/>
              </a:rPr>
              <a:t>[1]</a:t>
            </a:r>
            <a:r>
              <a:rPr lang="ja-JP" altLang="en-US" sz="800" dirty="0" smtClean="0">
                <a:solidFill>
                  <a:prstClr val="black"/>
                </a:solidFill>
                <a:latin typeface="メイリオ" panose="020B0604030504040204" pitchFamily="50" charset="-128"/>
                <a:ea typeface="メイリオ" panose="020B0604030504040204" pitchFamily="50" charset="-128"/>
              </a:rPr>
              <a:t>に右モータの制御量</a:t>
            </a:r>
            <a:endParaRPr lang="en-US" altLang="ja-JP" sz="800" dirty="0" smtClean="0">
              <a:solidFill>
                <a:prstClr val="black"/>
              </a:solidFill>
              <a:latin typeface="メイリオ" panose="020B0604030504040204" pitchFamily="50" charset="-128"/>
              <a:ea typeface="メイリオ" panose="020B0604030504040204" pitchFamily="50" charset="-128"/>
            </a:endParaRPr>
          </a:p>
          <a:p>
            <a:pPr lvl="0"/>
            <a:r>
              <a:rPr lang="ja-JP" altLang="en-US" sz="800" dirty="0" smtClean="0">
                <a:solidFill>
                  <a:prstClr val="black"/>
                </a:solidFill>
                <a:latin typeface="メイリオ" panose="020B0604030504040204" pitchFamily="50" charset="-128"/>
                <a:ea typeface="メイリオ" panose="020B0604030504040204" pitchFamily="50" charset="-128"/>
              </a:rPr>
              <a:t>を格納する</a:t>
            </a:r>
            <a:endParaRPr lang="ja-JP" altLang="en-US" sz="800" dirty="0">
              <a:solidFill>
                <a:prstClr val="black"/>
              </a:solidFill>
              <a:latin typeface="メイリオ" panose="020B0604030504040204" pitchFamily="50" charset="-128"/>
              <a:ea typeface="メイリオ" panose="020B0604030504040204" pitchFamily="50" charset="-128"/>
            </a:endParaRPr>
          </a:p>
        </p:txBody>
      </p:sp>
      <p:cxnSp>
        <p:nvCxnSpPr>
          <p:cNvPr id="85" name="直線コネクタ 84"/>
          <p:cNvCxnSpPr>
            <a:endCxn id="84" idx="1"/>
          </p:cNvCxnSpPr>
          <p:nvPr/>
        </p:nvCxnSpPr>
        <p:spPr>
          <a:xfrm flipV="1">
            <a:off x="10505904" y="6069853"/>
            <a:ext cx="286835" cy="27884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87" name="図 86"/>
          <p:cNvPicPr>
            <a:picLocks noChangeAspect="1"/>
          </p:cNvPicPr>
          <p:nvPr/>
        </p:nvPicPr>
        <p:blipFill>
          <a:blip r:embed="rId8"/>
          <a:stretch>
            <a:fillRect/>
          </a:stretch>
        </p:blipFill>
        <p:spPr>
          <a:xfrm>
            <a:off x="5553120" y="8948370"/>
            <a:ext cx="417250" cy="406884"/>
          </a:xfrm>
          <a:prstGeom prst="rect">
            <a:avLst/>
          </a:prstGeom>
        </p:spPr>
      </p:pic>
      <p:pic>
        <p:nvPicPr>
          <p:cNvPr id="88" name="図 87"/>
          <p:cNvPicPr>
            <a:picLocks noChangeAspect="1"/>
          </p:cNvPicPr>
          <p:nvPr/>
        </p:nvPicPr>
        <p:blipFill>
          <a:blip r:embed="rId9"/>
          <a:stretch>
            <a:fillRect/>
          </a:stretch>
        </p:blipFill>
        <p:spPr>
          <a:xfrm>
            <a:off x="6585008" y="8468669"/>
            <a:ext cx="427616" cy="422433"/>
          </a:xfrm>
          <a:prstGeom prst="rect">
            <a:avLst/>
          </a:prstGeom>
        </p:spPr>
      </p:pic>
      <p:pic>
        <p:nvPicPr>
          <p:cNvPr id="89" name="図 88"/>
          <p:cNvPicPr>
            <a:picLocks noChangeAspect="1"/>
          </p:cNvPicPr>
          <p:nvPr/>
        </p:nvPicPr>
        <p:blipFill>
          <a:blip r:embed="rId10"/>
          <a:stretch>
            <a:fillRect/>
          </a:stretch>
        </p:blipFill>
        <p:spPr>
          <a:xfrm>
            <a:off x="5380765" y="7868191"/>
            <a:ext cx="435391" cy="417250"/>
          </a:xfrm>
          <a:prstGeom prst="rect">
            <a:avLst/>
          </a:prstGeom>
        </p:spPr>
      </p:pic>
      <p:pic>
        <p:nvPicPr>
          <p:cNvPr id="90" name="図 89"/>
          <p:cNvPicPr>
            <a:picLocks noChangeAspect="1"/>
          </p:cNvPicPr>
          <p:nvPr/>
        </p:nvPicPr>
        <p:blipFill>
          <a:blip r:embed="rId11"/>
          <a:stretch>
            <a:fillRect/>
          </a:stretch>
        </p:blipFill>
        <p:spPr>
          <a:xfrm>
            <a:off x="5810523" y="7871260"/>
            <a:ext cx="432800" cy="422434"/>
          </a:xfrm>
          <a:prstGeom prst="rect">
            <a:avLst/>
          </a:prstGeom>
        </p:spPr>
      </p:pic>
      <p:sp>
        <p:nvSpPr>
          <p:cNvPr id="105" name="角丸四角形 104"/>
          <p:cNvSpPr/>
          <p:nvPr/>
        </p:nvSpPr>
        <p:spPr>
          <a:xfrm>
            <a:off x="755208" y="8076816"/>
            <a:ext cx="1223438" cy="386695"/>
          </a:xfrm>
          <a:prstGeom prst="roundRect">
            <a:avLst/>
          </a:prstGeom>
          <a:solidFill>
            <a:srgbClr val="FFC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lstStyle/>
          <a:p>
            <a:pPr lvl="0"/>
            <a:r>
              <a:rPr lang="ja-JP" altLang="en-US" sz="800" dirty="0" smtClean="0">
                <a:solidFill>
                  <a:prstClr val="black"/>
                </a:solidFill>
                <a:latin typeface="メイリオ" panose="020B0604030504040204" pitchFamily="50" charset="-128"/>
                <a:ea typeface="メイリオ" panose="020B0604030504040204" pitchFamily="50" charset="-128"/>
              </a:rPr>
              <a:t>輝度基準値リスト</a:t>
            </a:r>
            <a:r>
              <a:rPr lang="en-US" altLang="ja-JP" sz="800" dirty="0" smtClean="0">
                <a:solidFill>
                  <a:prstClr val="black"/>
                </a:solidFill>
                <a:latin typeface="メイリオ" panose="020B0604030504040204" pitchFamily="50" charset="-128"/>
                <a:ea typeface="メイリオ" panose="020B0604030504040204" pitchFamily="50" charset="-128"/>
              </a:rPr>
              <a:t>[0]</a:t>
            </a:r>
            <a:r>
              <a:rPr lang="ja-JP" altLang="en-US" sz="800" dirty="0" smtClean="0">
                <a:solidFill>
                  <a:prstClr val="black"/>
                </a:solidFill>
                <a:latin typeface="メイリオ" panose="020B0604030504040204" pitchFamily="50" charset="-128"/>
                <a:ea typeface="メイリオ" panose="020B0604030504040204" pitchFamily="50" charset="-128"/>
              </a:rPr>
              <a:t>に</a:t>
            </a:r>
            <a:endParaRPr lang="en-US" altLang="ja-JP" sz="800" dirty="0" smtClean="0">
              <a:solidFill>
                <a:prstClr val="black"/>
              </a:solidFill>
              <a:latin typeface="メイリオ" panose="020B0604030504040204" pitchFamily="50" charset="-128"/>
              <a:ea typeface="メイリオ" panose="020B0604030504040204" pitchFamily="50" charset="-128"/>
            </a:endParaRPr>
          </a:p>
          <a:p>
            <a:pPr lvl="0"/>
            <a:r>
              <a:rPr lang="ja-JP" altLang="en-US" sz="800" dirty="0" smtClean="0">
                <a:solidFill>
                  <a:prstClr val="black"/>
                </a:solidFill>
                <a:latin typeface="メイリオ" panose="020B0604030504040204" pitchFamily="50" charset="-128"/>
                <a:ea typeface="メイリオ" panose="020B0604030504040204" pitchFamily="50" charset="-128"/>
              </a:rPr>
              <a:t>黒色輝度値を格納する</a:t>
            </a:r>
            <a:endParaRPr lang="ja-JP" altLang="en-US" sz="800" dirty="0">
              <a:solidFill>
                <a:prstClr val="black"/>
              </a:solidFill>
              <a:latin typeface="メイリオ" panose="020B0604030504040204" pitchFamily="50" charset="-128"/>
              <a:ea typeface="メイリオ" panose="020B0604030504040204" pitchFamily="50" charset="-128"/>
            </a:endParaRPr>
          </a:p>
        </p:txBody>
      </p:sp>
      <p:sp>
        <p:nvSpPr>
          <p:cNvPr id="106" name="角丸四角形 105"/>
          <p:cNvSpPr/>
          <p:nvPr/>
        </p:nvSpPr>
        <p:spPr>
          <a:xfrm>
            <a:off x="750323" y="8906497"/>
            <a:ext cx="1228323" cy="392968"/>
          </a:xfrm>
          <a:prstGeom prst="roundRect">
            <a:avLst/>
          </a:prstGeom>
          <a:solidFill>
            <a:srgbClr val="FFC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lstStyle/>
          <a:p>
            <a:pPr lvl="0"/>
            <a:r>
              <a:rPr lang="ja-JP" altLang="en-US" sz="800" dirty="0" smtClean="0">
                <a:solidFill>
                  <a:prstClr val="black"/>
                </a:solidFill>
                <a:latin typeface="メイリオ" panose="020B0604030504040204" pitchFamily="50" charset="-128"/>
                <a:ea typeface="メイリオ" panose="020B0604030504040204" pitchFamily="50" charset="-128"/>
              </a:rPr>
              <a:t>輝度基準値リスト</a:t>
            </a:r>
            <a:r>
              <a:rPr lang="en-US" altLang="ja-JP" sz="800" dirty="0" smtClean="0">
                <a:solidFill>
                  <a:prstClr val="black"/>
                </a:solidFill>
                <a:latin typeface="メイリオ" panose="020B0604030504040204" pitchFamily="50" charset="-128"/>
                <a:ea typeface="メイリオ" panose="020B0604030504040204" pitchFamily="50" charset="-128"/>
              </a:rPr>
              <a:t>[1]</a:t>
            </a:r>
            <a:r>
              <a:rPr lang="ja-JP" altLang="en-US" sz="800" dirty="0" smtClean="0">
                <a:solidFill>
                  <a:prstClr val="black"/>
                </a:solidFill>
                <a:latin typeface="メイリオ" panose="020B0604030504040204" pitchFamily="50" charset="-128"/>
                <a:ea typeface="メイリオ" panose="020B0604030504040204" pitchFamily="50" charset="-128"/>
              </a:rPr>
              <a:t>に</a:t>
            </a:r>
            <a:endParaRPr lang="en-US" altLang="ja-JP" sz="800" dirty="0" smtClean="0">
              <a:solidFill>
                <a:prstClr val="black"/>
              </a:solidFill>
              <a:latin typeface="メイリオ" panose="020B0604030504040204" pitchFamily="50" charset="-128"/>
              <a:ea typeface="メイリオ" panose="020B0604030504040204" pitchFamily="50" charset="-128"/>
            </a:endParaRPr>
          </a:p>
          <a:p>
            <a:pPr lvl="0"/>
            <a:r>
              <a:rPr lang="ja-JP" altLang="en-US" sz="800" dirty="0" smtClean="0">
                <a:solidFill>
                  <a:prstClr val="black"/>
                </a:solidFill>
                <a:latin typeface="メイリオ" panose="020B0604030504040204" pitchFamily="50" charset="-128"/>
                <a:ea typeface="メイリオ" panose="020B0604030504040204" pitchFamily="50" charset="-128"/>
              </a:rPr>
              <a:t>白色輝度値を格納する</a:t>
            </a:r>
            <a:endParaRPr lang="ja-JP" altLang="en-US" sz="800" dirty="0">
              <a:solidFill>
                <a:prstClr val="black"/>
              </a:solidFill>
              <a:latin typeface="メイリオ" panose="020B0604030504040204" pitchFamily="50" charset="-128"/>
              <a:ea typeface="メイリオ" panose="020B0604030504040204" pitchFamily="50" charset="-128"/>
            </a:endParaRPr>
          </a:p>
        </p:txBody>
      </p:sp>
      <p:sp>
        <p:nvSpPr>
          <p:cNvPr id="107" name="テキスト ボックス 106"/>
          <p:cNvSpPr txBox="1"/>
          <p:nvPr/>
        </p:nvSpPr>
        <p:spPr>
          <a:xfrm>
            <a:off x="2591717" y="1000222"/>
            <a:ext cx="3005951" cy="261610"/>
          </a:xfrm>
          <a:prstGeom prst="rect">
            <a:avLst/>
          </a:prstGeom>
          <a:noFill/>
        </p:spPr>
        <p:txBody>
          <a:bodyPr wrap="none" rtlCol="0">
            <a:spAutoFit/>
          </a:bodyPr>
          <a:lstStyle/>
          <a:p>
            <a:r>
              <a:rPr lang="ja-JP" altLang="en-US" sz="1100" dirty="0" smtClean="0">
                <a:latin typeface="メイリオ" panose="020B0604030504040204" pitchFamily="50" charset="-128"/>
                <a:ea typeface="メイリオ" panose="020B0604030504040204" pitchFamily="50" charset="-128"/>
              </a:rPr>
              <a:t>システムの振る舞いをシーケンス図で示す。</a:t>
            </a:r>
            <a:endParaRPr lang="ja-JP" altLang="en-US" sz="1100" dirty="0">
              <a:latin typeface="メイリオ" panose="020B0604030504040204" pitchFamily="50" charset="-128"/>
              <a:ea typeface="メイリオ" panose="020B0604030504040204" pitchFamily="50" charset="-128"/>
            </a:endParaRPr>
          </a:p>
        </p:txBody>
      </p:sp>
      <p:sp>
        <p:nvSpPr>
          <p:cNvPr id="108" name="角丸四角形 107"/>
          <p:cNvSpPr/>
          <p:nvPr/>
        </p:nvSpPr>
        <p:spPr>
          <a:xfrm>
            <a:off x="2822224" y="5083970"/>
            <a:ext cx="864096" cy="202430"/>
          </a:xfrm>
          <a:prstGeom prst="roundRect">
            <a:avLst/>
          </a:prstGeom>
          <a:solidFill>
            <a:srgbClr val="43CEF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altLang="ja-JP" sz="800" dirty="0" smtClean="0">
                <a:solidFill>
                  <a:schemeClr val="tx1"/>
                </a:solidFill>
                <a:latin typeface="メイリオ" panose="020B0604030504040204" pitchFamily="50" charset="-128"/>
                <a:ea typeface="メイリオ" panose="020B0604030504040204" pitchFamily="50" charset="-128"/>
              </a:rPr>
              <a:t>3.1</a:t>
            </a:r>
            <a:r>
              <a:rPr lang="ja-JP" altLang="en-US" sz="800" dirty="0" smtClean="0">
                <a:solidFill>
                  <a:schemeClr val="tx1"/>
                </a:solidFill>
                <a:latin typeface="メイリオ" panose="020B0604030504040204" pitchFamily="50" charset="-128"/>
                <a:ea typeface="メイリオ" panose="020B0604030504040204" pitchFamily="50" charset="-128"/>
              </a:rPr>
              <a:t>④参照</a:t>
            </a:r>
            <a:endParaRPr kumimoji="1" lang="ja-JP" altLang="en-US" sz="800" dirty="0">
              <a:solidFill>
                <a:schemeClr val="tx1"/>
              </a:solidFill>
              <a:latin typeface="メイリオ" panose="020B0604030504040204" pitchFamily="50" charset="-128"/>
              <a:ea typeface="メイリオ" panose="020B0604030504040204" pitchFamily="50" charset="-128"/>
            </a:endParaRPr>
          </a:p>
        </p:txBody>
      </p:sp>
      <p:sp>
        <p:nvSpPr>
          <p:cNvPr id="109" name="右矢印 108"/>
          <p:cNvSpPr/>
          <p:nvPr/>
        </p:nvSpPr>
        <p:spPr>
          <a:xfrm>
            <a:off x="2894232" y="5124295"/>
            <a:ext cx="144944" cy="97691"/>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2" name="角丸四角形 111"/>
          <p:cNvSpPr/>
          <p:nvPr/>
        </p:nvSpPr>
        <p:spPr>
          <a:xfrm>
            <a:off x="4917614" y="2138367"/>
            <a:ext cx="864096" cy="202430"/>
          </a:xfrm>
          <a:prstGeom prst="roundRect">
            <a:avLst/>
          </a:prstGeom>
          <a:solidFill>
            <a:srgbClr val="43CEF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altLang="ja-JP" sz="800" dirty="0" smtClean="0">
                <a:solidFill>
                  <a:schemeClr val="tx1"/>
                </a:solidFill>
                <a:latin typeface="メイリオ" panose="020B0604030504040204" pitchFamily="50" charset="-128"/>
                <a:ea typeface="メイリオ" panose="020B0604030504040204" pitchFamily="50" charset="-128"/>
              </a:rPr>
              <a:t>3.1</a:t>
            </a:r>
            <a:r>
              <a:rPr lang="ja-JP" altLang="en-US" sz="800" dirty="0">
                <a:solidFill>
                  <a:schemeClr val="tx1"/>
                </a:solidFill>
                <a:latin typeface="メイリオ" panose="020B0604030504040204" pitchFamily="50" charset="-128"/>
                <a:ea typeface="メイリオ" panose="020B0604030504040204" pitchFamily="50" charset="-128"/>
              </a:rPr>
              <a:t>⑤</a:t>
            </a:r>
            <a:r>
              <a:rPr lang="ja-JP" altLang="en-US" sz="800" dirty="0" smtClean="0">
                <a:solidFill>
                  <a:schemeClr val="tx1"/>
                </a:solidFill>
                <a:latin typeface="メイリオ" panose="020B0604030504040204" pitchFamily="50" charset="-128"/>
                <a:ea typeface="メイリオ" panose="020B0604030504040204" pitchFamily="50" charset="-128"/>
              </a:rPr>
              <a:t>参照</a:t>
            </a:r>
            <a:endParaRPr kumimoji="1" lang="ja-JP" altLang="en-US" sz="800" dirty="0">
              <a:solidFill>
                <a:schemeClr val="tx1"/>
              </a:solidFill>
              <a:latin typeface="メイリオ" panose="020B0604030504040204" pitchFamily="50" charset="-128"/>
              <a:ea typeface="メイリオ" panose="020B0604030504040204" pitchFamily="50" charset="-128"/>
            </a:endParaRPr>
          </a:p>
        </p:txBody>
      </p:sp>
      <p:sp>
        <p:nvSpPr>
          <p:cNvPr id="113" name="右矢印 112"/>
          <p:cNvSpPr/>
          <p:nvPr/>
        </p:nvSpPr>
        <p:spPr>
          <a:xfrm>
            <a:off x="4989622" y="2178692"/>
            <a:ext cx="144944" cy="97691"/>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14" name="図 113"/>
          <p:cNvPicPr>
            <a:picLocks noChangeAspect="1"/>
          </p:cNvPicPr>
          <p:nvPr/>
        </p:nvPicPr>
        <p:blipFill>
          <a:blip r:embed="rId12"/>
          <a:stretch>
            <a:fillRect/>
          </a:stretch>
        </p:blipFill>
        <p:spPr>
          <a:xfrm>
            <a:off x="10792739" y="155441"/>
            <a:ext cx="1929513" cy="1107756"/>
          </a:xfrm>
          <a:prstGeom prst="rect">
            <a:avLst/>
          </a:prstGeom>
        </p:spPr>
      </p:pic>
      <p:pic>
        <p:nvPicPr>
          <p:cNvPr id="115" name="図 1" descr="150622_scsk_ppt_a4_a_2ロゴ-02.jpg"/>
          <p:cNvPicPr>
            <a:picLocks noChangeAspect="1"/>
          </p:cNvPicPr>
          <p:nvPr/>
        </p:nvPicPr>
        <p:blipFill>
          <a:blip r:embed="rId13" cstate="hqprint">
            <a:extLst>
              <a:ext uri="{28A0092B-C50C-407E-A947-70E740481C1C}">
                <a14:useLocalDpi xmlns:a14="http://schemas.microsoft.com/office/drawing/2010/main" val="0"/>
              </a:ext>
            </a:extLst>
          </a:blip>
          <a:srcRect/>
          <a:stretch>
            <a:fillRect/>
          </a:stretch>
        </p:blipFill>
        <p:spPr bwMode="auto">
          <a:xfrm>
            <a:off x="9947546" y="538078"/>
            <a:ext cx="850151" cy="2867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 name="正方形/長方形 90"/>
          <p:cNvSpPr/>
          <p:nvPr/>
        </p:nvSpPr>
        <p:spPr>
          <a:xfrm>
            <a:off x="11432911" y="7193163"/>
            <a:ext cx="504055" cy="178343"/>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800" b="1" dirty="0" smtClean="0">
                <a:latin typeface="メイリオ" panose="020B0604030504040204" pitchFamily="50" charset="-128"/>
                <a:ea typeface="メイリオ" panose="020B0604030504040204" pitchFamily="50" charset="-128"/>
              </a:rPr>
              <a:t>高速</a:t>
            </a:r>
            <a:r>
              <a:rPr kumimoji="1" lang="ja-JP" altLang="en-US" sz="800" b="1" dirty="0" smtClean="0">
                <a:latin typeface="メイリオ" panose="020B0604030504040204" pitchFamily="50" charset="-128"/>
                <a:ea typeface="メイリオ" panose="020B0604030504040204" pitchFamily="50" charset="-128"/>
              </a:rPr>
              <a:t>化</a:t>
            </a:r>
            <a:endParaRPr kumimoji="1" lang="ja-JP" altLang="en-US" sz="800" b="1" dirty="0">
              <a:latin typeface="メイリオ" panose="020B0604030504040204" pitchFamily="50" charset="-128"/>
              <a:ea typeface="メイリオ" panose="020B0604030504040204" pitchFamily="50" charset="-128"/>
            </a:endParaRPr>
          </a:p>
        </p:txBody>
      </p:sp>
      <p:sp>
        <p:nvSpPr>
          <p:cNvPr id="95" name="角丸四角形 94"/>
          <p:cNvSpPr/>
          <p:nvPr/>
        </p:nvSpPr>
        <p:spPr>
          <a:xfrm>
            <a:off x="5645953" y="4288854"/>
            <a:ext cx="864096" cy="202430"/>
          </a:xfrm>
          <a:prstGeom prst="roundRect">
            <a:avLst/>
          </a:prstGeom>
          <a:solidFill>
            <a:srgbClr val="43CEF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altLang="ja-JP" sz="800" dirty="0" smtClean="0">
                <a:solidFill>
                  <a:schemeClr val="tx1"/>
                </a:solidFill>
                <a:latin typeface="メイリオ" panose="020B0604030504040204" pitchFamily="50" charset="-128"/>
                <a:ea typeface="メイリオ" panose="020B0604030504040204" pitchFamily="50" charset="-128"/>
              </a:rPr>
              <a:t>3.1</a:t>
            </a:r>
            <a:r>
              <a:rPr lang="ja-JP" altLang="en-US" sz="800" dirty="0">
                <a:solidFill>
                  <a:schemeClr val="tx1"/>
                </a:solidFill>
                <a:latin typeface="メイリオ" panose="020B0604030504040204" pitchFamily="50" charset="-128"/>
                <a:ea typeface="メイリオ" panose="020B0604030504040204" pitchFamily="50" charset="-128"/>
              </a:rPr>
              <a:t>⑥</a:t>
            </a:r>
            <a:r>
              <a:rPr lang="ja-JP" altLang="en-US" sz="800" dirty="0" smtClean="0">
                <a:solidFill>
                  <a:schemeClr val="tx1"/>
                </a:solidFill>
                <a:latin typeface="メイリオ" panose="020B0604030504040204" pitchFamily="50" charset="-128"/>
                <a:ea typeface="メイリオ" panose="020B0604030504040204" pitchFamily="50" charset="-128"/>
              </a:rPr>
              <a:t>参照</a:t>
            </a:r>
            <a:endParaRPr kumimoji="1" lang="ja-JP" altLang="en-US" sz="800" dirty="0">
              <a:solidFill>
                <a:schemeClr val="tx1"/>
              </a:solidFill>
              <a:latin typeface="メイリオ" panose="020B0604030504040204" pitchFamily="50" charset="-128"/>
              <a:ea typeface="メイリオ" panose="020B0604030504040204" pitchFamily="50" charset="-128"/>
            </a:endParaRPr>
          </a:p>
        </p:txBody>
      </p:sp>
      <p:sp>
        <p:nvSpPr>
          <p:cNvPr id="96" name="右矢印 95"/>
          <p:cNvSpPr/>
          <p:nvPr/>
        </p:nvSpPr>
        <p:spPr>
          <a:xfrm>
            <a:off x="5717961" y="4329179"/>
            <a:ext cx="144944" cy="97691"/>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7" name="正方形/長方形 96"/>
          <p:cNvSpPr/>
          <p:nvPr/>
        </p:nvSpPr>
        <p:spPr>
          <a:xfrm>
            <a:off x="6677956" y="1040572"/>
            <a:ext cx="6044296" cy="2034423"/>
          </a:xfrm>
          <a:prstGeom prst="rect">
            <a:avLst/>
          </a:prstGeom>
          <a:noFill/>
          <a:ln w="38100">
            <a:solidFill>
              <a:srgbClr val="8FAADC"/>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4" name="正方形/長方形 93"/>
          <p:cNvSpPr/>
          <p:nvPr/>
        </p:nvSpPr>
        <p:spPr>
          <a:xfrm>
            <a:off x="6652801" y="1018220"/>
            <a:ext cx="1375206" cy="63093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800" b="1" dirty="0" smtClean="0">
                <a:latin typeface="メイリオ" panose="020B0604030504040204" pitchFamily="50" charset="-128"/>
                <a:ea typeface="メイリオ" panose="020B0604030504040204" pitchFamily="50" charset="-128"/>
              </a:rPr>
              <a:t>③スタート</a:t>
            </a:r>
            <a:endParaRPr lang="en-US" altLang="ja-JP" sz="1800" b="1" dirty="0">
              <a:latin typeface="メイリオ" panose="020B0604030504040204" pitchFamily="50" charset="-128"/>
              <a:ea typeface="メイリオ" panose="020B0604030504040204" pitchFamily="50" charset="-128"/>
            </a:endParaRPr>
          </a:p>
          <a:p>
            <a:pPr algn="ctr"/>
            <a:r>
              <a:rPr lang="ja-JP" altLang="en-US" sz="1800" b="1" dirty="0" smtClean="0">
                <a:latin typeface="メイリオ" panose="020B0604030504040204" pitchFamily="50" charset="-128"/>
                <a:ea typeface="メイリオ" panose="020B0604030504040204" pitchFamily="50" charset="-128"/>
              </a:rPr>
              <a:t>位置判定</a:t>
            </a:r>
            <a:endParaRPr lang="en-US" altLang="ja-JP" sz="1800" b="1" dirty="0" smtClean="0">
              <a:latin typeface="メイリオ" panose="020B0604030504040204" pitchFamily="50" charset="-128"/>
              <a:ea typeface="メイリオ" panose="020B0604030504040204" pitchFamily="50" charset="-128"/>
            </a:endParaRPr>
          </a:p>
        </p:txBody>
      </p:sp>
      <p:sp>
        <p:nvSpPr>
          <p:cNvPr id="37" name="フリーフォーム 36"/>
          <p:cNvSpPr/>
          <p:nvPr/>
        </p:nvSpPr>
        <p:spPr>
          <a:xfrm>
            <a:off x="5347504" y="3171463"/>
            <a:ext cx="7384648" cy="6331352"/>
          </a:xfrm>
          <a:custGeom>
            <a:avLst/>
            <a:gdLst>
              <a:gd name="connsiteX0" fmla="*/ 1331088 w 7384648"/>
              <a:gd name="connsiteY0" fmla="*/ 11575 h 6331352"/>
              <a:gd name="connsiteX1" fmla="*/ 7384648 w 7384648"/>
              <a:gd name="connsiteY1" fmla="*/ 11575 h 6331352"/>
              <a:gd name="connsiteX2" fmla="*/ 7384648 w 7384648"/>
              <a:gd name="connsiteY2" fmla="*/ 6331352 h 6331352"/>
              <a:gd name="connsiteX3" fmla="*/ 0 w 7384648"/>
              <a:gd name="connsiteY3" fmla="*/ 6331352 h 6331352"/>
              <a:gd name="connsiteX4" fmla="*/ 0 w 7384648"/>
              <a:gd name="connsiteY4" fmla="*/ 4502552 h 6331352"/>
              <a:gd name="connsiteX5" fmla="*/ 1319514 w 7384648"/>
              <a:gd name="connsiteY5" fmla="*/ 4502552 h 6331352"/>
              <a:gd name="connsiteX6" fmla="*/ 1319514 w 7384648"/>
              <a:gd name="connsiteY6" fmla="*/ 0 h 6331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84648" h="6331352">
                <a:moveTo>
                  <a:pt x="1331088" y="11575"/>
                </a:moveTo>
                <a:lnTo>
                  <a:pt x="7384648" y="11575"/>
                </a:lnTo>
                <a:lnTo>
                  <a:pt x="7384648" y="6331352"/>
                </a:lnTo>
                <a:lnTo>
                  <a:pt x="0" y="6331352"/>
                </a:lnTo>
                <a:lnTo>
                  <a:pt x="0" y="4502552"/>
                </a:lnTo>
                <a:lnTo>
                  <a:pt x="1319514" y="4502552"/>
                </a:lnTo>
                <a:lnTo>
                  <a:pt x="1319514" y="0"/>
                </a:lnTo>
              </a:path>
            </a:pathLst>
          </a:custGeom>
          <a:noFill/>
          <a:ln w="38100">
            <a:solidFill>
              <a:srgbClr val="8FAADC"/>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正方形/長方形 27"/>
          <p:cNvSpPr/>
          <p:nvPr/>
        </p:nvSpPr>
        <p:spPr>
          <a:xfrm>
            <a:off x="6645023" y="3157713"/>
            <a:ext cx="1378733" cy="31662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800" b="1" dirty="0">
                <a:latin typeface="メイリオ" panose="020B0604030504040204" pitchFamily="50" charset="-128"/>
                <a:ea typeface="メイリオ" panose="020B0604030504040204" pitchFamily="50" charset="-128"/>
              </a:rPr>
              <a:t>④</a:t>
            </a:r>
            <a:r>
              <a:rPr lang="ja-JP" altLang="en-US" sz="1800" b="1" dirty="0" smtClean="0">
                <a:latin typeface="メイリオ" panose="020B0604030504040204" pitchFamily="50" charset="-128"/>
                <a:ea typeface="メイリオ" panose="020B0604030504040204" pitchFamily="50" charset="-128"/>
              </a:rPr>
              <a:t>区間走行</a:t>
            </a:r>
            <a:endParaRPr lang="en-US" altLang="ja-JP" sz="1800" b="1" dirty="0" smtClean="0">
              <a:latin typeface="メイリオ" panose="020B0604030504040204" pitchFamily="50" charset="-128"/>
              <a:ea typeface="メイリオ" panose="020B0604030504040204" pitchFamily="50" charset="-128"/>
            </a:endParaRPr>
          </a:p>
        </p:txBody>
      </p:sp>
      <p:sp>
        <p:nvSpPr>
          <p:cNvPr id="86" name="角丸四角形 85"/>
          <p:cNvSpPr/>
          <p:nvPr/>
        </p:nvSpPr>
        <p:spPr>
          <a:xfrm>
            <a:off x="11011370" y="1629983"/>
            <a:ext cx="1652542" cy="315017"/>
          </a:xfrm>
          <a:prstGeom prst="roundRect">
            <a:avLst/>
          </a:prstGeom>
          <a:solidFill>
            <a:srgbClr val="FFC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lstStyle/>
          <a:p>
            <a:pPr lvl="0"/>
            <a:r>
              <a:rPr lang="ja-JP" altLang="en-US" sz="800" dirty="0" smtClean="0">
                <a:solidFill>
                  <a:prstClr val="black"/>
                </a:solidFill>
                <a:latin typeface="メイリオ" panose="020B0604030504040204" pitchFamily="50" charset="-128"/>
                <a:ea typeface="メイリオ" panose="020B0604030504040204" pitchFamily="50" charset="-128"/>
              </a:rPr>
              <a:t>リストの白黒輝度基準値と</a:t>
            </a:r>
            <a:endParaRPr lang="en-US" altLang="ja-JP" sz="800" dirty="0" smtClean="0">
              <a:solidFill>
                <a:prstClr val="black"/>
              </a:solidFill>
              <a:latin typeface="メイリオ" panose="020B0604030504040204" pitchFamily="50" charset="-128"/>
              <a:ea typeface="メイリオ" panose="020B0604030504040204" pitchFamily="50" charset="-128"/>
            </a:endParaRPr>
          </a:p>
          <a:p>
            <a:pPr lvl="0"/>
            <a:r>
              <a:rPr lang="ja-JP" altLang="en-US" sz="800" dirty="0" smtClean="0">
                <a:solidFill>
                  <a:prstClr val="black"/>
                </a:solidFill>
                <a:latin typeface="メイリオ" panose="020B0604030504040204" pitchFamily="50" charset="-128"/>
                <a:ea typeface="メイリオ" panose="020B0604030504040204" pitchFamily="50" charset="-128"/>
              </a:rPr>
              <a:t>輝度値をもとに判定を行う</a:t>
            </a:r>
            <a:endParaRPr lang="ja-JP" altLang="en-US" sz="800" dirty="0">
              <a:solidFill>
                <a:prstClr val="black"/>
              </a:solidFill>
              <a:latin typeface="メイリオ" panose="020B0604030504040204" pitchFamily="50" charset="-128"/>
              <a:ea typeface="メイリオ" panose="020B0604030504040204" pitchFamily="50" charset="-128"/>
            </a:endParaRPr>
          </a:p>
        </p:txBody>
      </p:sp>
      <p:pic>
        <p:nvPicPr>
          <p:cNvPr id="93" name="図 92"/>
          <p:cNvPicPr>
            <a:picLocks noChangeAspect="1"/>
          </p:cNvPicPr>
          <p:nvPr/>
        </p:nvPicPr>
        <p:blipFill>
          <a:blip r:embed="rId14"/>
          <a:stretch>
            <a:fillRect/>
          </a:stretch>
        </p:blipFill>
        <p:spPr>
          <a:xfrm>
            <a:off x="7863059" y="1674192"/>
            <a:ext cx="471674" cy="425025"/>
          </a:xfrm>
          <a:prstGeom prst="rect">
            <a:avLst/>
          </a:prstGeom>
        </p:spPr>
      </p:pic>
      <p:sp>
        <p:nvSpPr>
          <p:cNvPr id="92" name="角丸四角形 91"/>
          <p:cNvSpPr/>
          <p:nvPr/>
        </p:nvSpPr>
        <p:spPr>
          <a:xfrm>
            <a:off x="1079291" y="1943907"/>
            <a:ext cx="614584" cy="322690"/>
          </a:xfrm>
          <a:prstGeom prst="roundRect">
            <a:avLst/>
          </a:prstGeom>
          <a:solidFill>
            <a:srgbClr val="FFC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lstStyle/>
          <a:p>
            <a:pPr lvl="0"/>
            <a:r>
              <a:rPr lang="en-US" altLang="ja-JP" sz="800" dirty="0" smtClean="0">
                <a:solidFill>
                  <a:prstClr val="black"/>
                </a:solidFill>
                <a:latin typeface="メイリオ" panose="020B0604030504040204" pitchFamily="50" charset="-128"/>
                <a:ea typeface="メイリオ" panose="020B0604030504040204" pitchFamily="50" charset="-128"/>
              </a:rPr>
              <a:t>4ms</a:t>
            </a:r>
            <a:r>
              <a:rPr lang="ja-JP" altLang="en-US" sz="800" dirty="0" smtClean="0">
                <a:solidFill>
                  <a:prstClr val="black"/>
                </a:solidFill>
                <a:latin typeface="メイリオ" panose="020B0604030504040204" pitchFamily="50" charset="-128"/>
                <a:ea typeface="メイリオ" panose="020B0604030504040204" pitchFamily="50" charset="-128"/>
              </a:rPr>
              <a:t>ごとに</a:t>
            </a:r>
            <a:endParaRPr lang="en-US" altLang="ja-JP" sz="800" dirty="0" smtClean="0">
              <a:solidFill>
                <a:prstClr val="black"/>
              </a:solidFill>
              <a:latin typeface="メイリオ" panose="020B0604030504040204" pitchFamily="50" charset="-128"/>
              <a:ea typeface="メイリオ" panose="020B0604030504040204" pitchFamily="50" charset="-128"/>
            </a:endParaRPr>
          </a:p>
          <a:p>
            <a:pPr lvl="0"/>
            <a:r>
              <a:rPr lang="ja-JP" altLang="en-US" sz="800" dirty="0" smtClean="0">
                <a:solidFill>
                  <a:prstClr val="black"/>
                </a:solidFill>
                <a:latin typeface="メイリオ" panose="020B0604030504040204" pitchFamily="50" charset="-128"/>
                <a:ea typeface="メイリオ" panose="020B0604030504040204" pitchFamily="50" charset="-128"/>
              </a:rPr>
              <a:t>実行</a:t>
            </a:r>
            <a:endParaRPr lang="ja-JP" altLang="en-US" sz="800" dirty="0">
              <a:solidFill>
                <a:prstClr val="black"/>
              </a:solidFill>
              <a:latin typeface="メイリオ" panose="020B0604030504040204" pitchFamily="50" charset="-128"/>
              <a:ea typeface="メイリオ" panose="020B0604030504040204" pitchFamily="50" charset="-128"/>
            </a:endParaRPr>
          </a:p>
        </p:txBody>
      </p:sp>
      <p:sp>
        <p:nvSpPr>
          <p:cNvPr id="98" name="角丸四角形 97"/>
          <p:cNvSpPr/>
          <p:nvPr/>
        </p:nvSpPr>
        <p:spPr>
          <a:xfrm>
            <a:off x="3254272" y="1844612"/>
            <a:ext cx="614584" cy="322690"/>
          </a:xfrm>
          <a:prstGeom prst="roundRect">
            <a:avLst/>
          </a:prstGeom>
          <a:solidFill>
            <a:srgbClr val="FFC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lstStyle/>
          <a:p>
            <a:pPr lvl="0"/>
            <a:r>
              <a:rPr lang="en-US" altLang="ja-JP" sz="800" dirty="0" smtClean="0">
                <a:solidFill>
                  <a:prstClr val="black"/>
                </a:solidFill>
                <a:latin typeface="メイリオ" panose="020B0604030504040204" pitchFamily="50" charset="-128"/>
                <a:ea typeface="メイリオ" panose="020B0604030504040204" pitchFamily="50" charset="-128"/>
              </a:rPr>
              <a:t>1ms</a:t>
            </a:r>
            <a:r>
              <a:rPr lang="ja-JP" altLang="en-US" sz="800" dirty="0" smtClean="0">
                <a:solidFill>
                  <a:prstClr val="black"/>
                </a:solidFill>
                <a:latin typeface="メイリオ" panose="020B0604030504040204" pitchFamily="50" charset="-128"/>
                <a:ea typeface="メイリオ" panose="020B0604030504040204" pitchFamily="50" charset="-128"/>
              </a:rPr>
              <a:t>ごとに</a:t>
            </a:r>
            <a:endParaRPr lang="en-US" altLang="ja-JP" sz="800" dirty="0" smtClean="0">
              <a:solidFill>
                <a:prstClr val="black"/>
              </a:solidFill>
              <a:latin typeface="メイリオ" panose="020B0604030504040204" pitchFamily="50" charset="-128"/>
              <a:ea typeface="メイリオ" panose="020B0604030504040204" pitchFamily="50" charset="-128"/>
            </a:endParaRPr>
          </a:p>
          <a:p>
            <a:pPr lvl="0"/>
            <a:r>
              <a:rPr lang="ja-JP" altLang="en-US" sz="800" dirty="0" smtClean="0">
                <a:solidFill>
                  <a:prstClr val="black"/>
                </a:solidFill>
                <a:latin typeface="メイリオ" panose="020B0604030504040204" pitchFamily="50" charset="-128"/>
                <a:ea typeface="メイリオ" panose="020B0604030504040204" pitchFamily="50" charset="-128"/>
              </a:rPr>
              <a:t>実行</a:t>
            </a:r>
            <a:endParaRPr lang="ja-JP" altLang="en-US" sz="800" dirty="0">
              <a:solidFill>
                <a:prstClr val="black"/>
              </a:solidFill>
              <a:latin typeface="メイリオ" panose="020B0604030504040204" pitchFamily="50" charset="-128"/>
              <a:ea typeface="メイリオ" panose="020B0604030504040204" pitchFamily="50" charset="-128"/>
            </a:endParaRPr>
          </a:p>
        </p:txBody>
      </p:sp>
      <p:cxnSp>
        <p:nvCxnSpPr>
          <p:cNvPr id="99" name="直線コネクタ 98"/>
          <p:cNvCxnSpPr>
            <a:stCxn id="92" idx="3"/>
          </p:cNvCxnSpPr>
          <p:nvPr/>
        </p:nvCxnSpPr>
        <p:spPr>
          <a:xfrm>
            <a:off x="1693875" y="2105252"/>
            <a:ext cx="314437" cy="17972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 name="直線コネクタ 99"/>
          <p:cNvCxnSpPr/>
          <p:nvPr/>
        </p:nvCxnSpPr>
        <p:spPr>
          <a:xfrm flipV="1">
            <a:off x="3868856" y="1743435"/>
            <a:ext cx="236379" cy="253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0" name="角丸四角形 109"/>
          <p:cNvSpPr/>
          <p:nvPr/>
        </p:nvSpPr>
        <p:spPr>
          <a:xfrm>
            <a:off x="5645953" y="2894596"/>
            <a:ext cx="864096" cy="202430"/>
          </a:xfrm>
          <a:prstGeom prst="roundRect">
            <a:avLst/>
          </a:prstGeom>
          <a:solidFill>
            <a:srgbClr val="43CEF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altLang="ja-JP" sz="800" dirty="0" smtClean="0">
                <a:solidFill>
                  <a:schemeClr val="tx1"/>
                </a:solidFill>
                <a:latin typeface="メイリオ" panose="020B0604030504040204" pitchFamily="50" charset="-128"/>
                <a:ea typeface="メイリオ" panose="020B0604030504040204" pitchFamily="50" charset="-128"/>
              </a:rPr>
              <a:t>3.1</a:t>
            </a:r>
            <a:r>
              <a:rPr lang="ja-JP" altLang="en-US" sz="800" dirty="0">
                <a:solidFill>
                  <a:schemeClr val="tx1"/>
                </a:solidFill>
                <a:latin typeface="メイリオ" panose="020B0604030504040204" pitchFamily="50" charset="-128"/>
                <a:ea typeface="メイリオ" panose="020B0604030504040204" pitchFamily="50" charset="-128"/>
              </a:rPr>
              <a:t>②</a:t>
            </a:r>
            <a:r>
              <a:rPr lang="ja-JP" altLang="en-US" sz="800" dirty="0" smtClean="0">
                <a:solidFill>
                  <a:schemeClr val="tx1"/>
                </a:solidFill>
                <a:latin typeface="メイリオ" panose="020B0604030504040204" pitchFamily="50" charset="-128"/>
                <a:ea typeface="メイリオ" panose="020B0604030504040204" pitchFamily="50" charset="-128"/>
              </a:rPr>
              <a:t>参照</a:t>
            </a:r>
            <a:endParaRPr kumimoji="1" lang="ja-JP" altLang="en-US" sz="800" dirty="0">
              <a:solidFill>
                <a:schemeClr val="tx1"/>
              </a:solidFill>
              <a:latin typeface="メイリオ" panose="020B0604030504040204" pitchFamily="50" charset="-128"/>
              <a:ea typeface="メイリオ" panose="020B0604030504040204" pitchFamily="50" charset="-128"/>
            </a:endParaRPr>
          </a:p>
        </p:txBody>
      </p:sp>
      <p:sp>
        <p:nvSpPr>
          <p:cNvPr id="111" name="右矢印 110"/>
          <p:cNvSpPr/>
          <p:nvPr/>
        </p:nvSpPr>
        <p:spPr>
          <a:xfrm>
            <a:off x="5717961" y="2934921"/>
            <a:ext cx="144944" cy="97691"/>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01" name="グループ化 100"/>
          <p:cNvGrpSpPr/>
          <p:nvPr/>
        </p:nvGrpSpPr>
        <p:grpSpPr>
          <a:xfrm>
            <a:off x="8920265" y="8247686"/>
            <a:ext cx="978004" cy="202430"/>
            <a:chOff x="2178966" y="7359911"/>
            <a:chExt cx="978004" cy="202430"/>
          </a:xfrm>
        </p:grpSpPr>
        <p:sp>
          <p:nvSpPr>
            <p:cNvPr id="102" name="角丸四角形 101"/>
            <p:cNvSpPr/>
            <p:nvPr/>
          </p:nvSpPr>
          <p:spPr>
            <a:xfrm>
              <a:off x="2178966" y="7359911"/>
              <a:ext cx="978004" cy="202430"/>
            </a:xfrm>
            <a:prstGeom prst="roundRect">
              <a:avLst/>
            </a:prstGeom>
            <a:solidFill>
              <a:srgbClr val="43CEF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altLang="ja-JP" sz="800" dirty="0" smtClean="0">
                  <a:solidFill>
                    <a:schemeClr val="tx1"/>
                  </a:solidFill>
                  <a:latin typeface="メイリオ" panose="020B0604030504040204" pitchFamily="50" charset="-128"/>
                  <a:ea typeface="メイリオ" panose="020B0604030504040204" pitchFamily="50" charset="-128"/>
                </a:rPr>
                <a:t>4. </a:t>
              </a:r>
              <a:r>
                <a:rPr lang="ja-JP" altLang="en-US" sz="800" dirty="0" smtClean="0">
                  <a:solidFill>
                    <a:schemeClr val="tx1"/>
                  </a:solidFill>
                  <a:latin typeface="メイリオ" panose="020B0604030504040204" pitchFamily="50" charset="-128"/>
                  <a:ea typeface="メイリオ" panose="020B0604030504040204" pitchFamily="50" charset="-128"/>
                </a:rPr>
                <a:t>工夫点参照</a:t>
              </a:r>
              <a:endParaRPr kumimoji="1" lang="ja-JP" altLang="en-US" sz="800" dirty="0">
                <a:solidFill>
                  <a:schemeClr val="tx1"/>
                </a:solidFill>
                <a:latin typeface="メイリオ" panose="020B0604030504040204" pitchFamily="50" charset="-128"/>
                <a:ea typeface="メイリオ" panose="020B0604030504040204" pitchFamily="50" charset="-128"/>
              </a:endParaRPr>
            </a:p>
          </p:txBody>
        </p:sp>
        <p:sp>
          <p:nvSpPr>
            <p:cNvPr id="103" name="右矢印 102"/>
            <p:cNvSpPr/>
            <p:nvPr/>
          </p:nvSpPr>
          <p:spPr>
            <a:xfrm>
              <a:off x="2230050" y="7403227"/>
              <a:ext cx="144944" cy="97691"/>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288213014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6252128" y="6880514"/>
            <a:ext cx="6388359" cy="2556564"/>
          </a:xfrm>
          <a:prstGeom prst="rect">
            <a:avLst/>
          </a:prstGeom>
        </p:spPr>
      </p:pic>
      <p:pic>
        <p:nvPicPr>
          <p:cNvPr id="5" name="図 4"/>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330103" y="6762136"/>
            <a:ext cx="4696052" cy="2533149"/>
          </a:xfrm>
          <a:prstGeom prst="rect">
            <a:avLst/>
          </a:prstGeom>
        </p:spPr>
      </p:pic>
      <p:pic>
        <p:nvPicPr>
          <p:cNvPr id="3" name="図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600239" y="978208"/>
            <a:ext cx="10063423" cy="5727105"/>
          </a:xfrm>
          <a:prstGeom prst="rect">
            <a:avLst/>
          </a:prstGeom>
        </p:spPr>
      </p:pic>
      <p:sp>
        <p:nvSpPr>
          <p:cNvPr id="24" name="正方形/長方形 23"/>
          <p:cNvSpPr/>
          <p:nvPr/>
        </p:nvSpPr>
        <p:spPr>
          <a:xfrm>
            <a:off x="38824" y="902429"/>
            <a:ext cx="2532610" cy="432738"/>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800" b="1" dirty="0" smtClean="0">
                <a:latin typeface="メイリオ" panose="020B0604030504040204" pitchFamily="50" charset="-128"/>
                <a:ea typeface="メイリオ" panose="020B0604030504040204" pitchFamily="50" charset="-128"/>
              </a:rPr>
              <a:t>3.1 </a:t>
            </a:r>
            <a:r>
              <a:rPr lang="ja-JP" altLang="en-US" sz="1800" b="1" dirty="0" smtClean="0">
                <a:latin typeface="メイリオ" panose="020B0604030504040204" pitchFamily="50" charset="-128"/>
                <a:ea typeface="メイリオ" panose="020B0604030504040204" pitchFamily="50" charset="-128"/>
              </a:rPr>
              <a:t>シーケンス図</a:t>
            </a:r>
            <a:r>
              <a:rPr lang="en-US" altLang="ja-JP" sz="1800" b="1" dirty="0" smtClean="0">
                <a:latin typeface="メイリオ" panose="020B0604030504040204" pitchFamily="50" charset="-128"/>
                <a:ea typeface="メイリオ" panose="020B0604030504040204" pitchFamily="50" charset="-128"/>
              </a:rPr>
              <a:t>(2)</a:t>
            </a:r>
          </a:p>
        </p:txBody>
      </p:sp>
      <p:sp>
        <p:nvSpPr>
          <p:cNvPr id="25" name="正方形/長方形 24"/>
          <p:cNvSpPr/>
          <p:nvPr/>
        </p:nvSpPr>
        <p:spPr>
          <a:xfrm>
            <a:off x="46161" y="914400"/>
            <a:ext cx="12719962" cy="8638728"/>
          </a:xfrm>
          <a:prstGeom prst="rect">
            <a:avLst/>
          </a:prstGeom>
          <a:no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正方形/長方形 27"/>
          <p:cNvSpPr/>
          <p:nvPr/>
        </p:nvSpPr>
        <p:spPr>
          <a:xfrm>
            <a:off x="123601" y="6708333"/>
            <a:ext cx="6032335" cy="2757547"/>
          </a:xfrm>
          <a:prstGeom prst="rect">
            <a:avLst/>
          </a:prstGeom>
          <a:noFill/>
          <a:ln w="38100">
            <a:solidFill>
              <a:schemeClr val="accent1">
                <a:lumMod val="60000"/>
                <a:lumOff val="4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正方形/長方形 28"/>
          <p:cNvSpPr/>
          <p:nvPr/>
        </p:nvSpPr>
        <p:spPr>
          <a:xfrm>
            <a:off x="88573" y="6688675"/>
            <a:ext cx="1208376" cy="34221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ja-JP" altLang="en-US" sz="1800" b="1" dirty="0">
                <a:latin typeface="メイリオ" panose="020B0604030504040204" pitchFamily="50" charset="-128"/>
                <a:ea typeface="メイリオ" panose="020B0604030504040204" pitchFamily="50" charset="-128"/>
              </a:rPr>
              <a:t>⑥</a:t>
            </a:r>
            <a:r>
              <a:rPr lang="ja-JP" altLang="en-US" sz="1800" b="1" dirty="0" smtClean="0">
                <a:latin typeface="メイリオ" panose="020B0604030504040204" pitchFamily="50" charset="-128"/>
                <a:ea typeface="メイリオ" panose="020B0604030504040204" pitchFamily="50" charset="-128"/>
              </a:rPr>
              <a:t>スタート</a:t>
            </a:r>
            <a:endParaRPr lang="en-US" altLang="ja-JP" sz="1800" b="1" dirty="0" smtClean="0">
              <a:latin typeface="メイリオ" panose="020B0604030504040204" pitchFamily="50" charset="-128"/>
              <a:ea typeface="メイリオ" panose="020B0604030504040204" pitchFamily="50" charset="-128"/>
            </a:endParaRPr>
          </a:p>
        </p:txBody>
      </p:sp>
      <p:sp>
        <p:nvSpPr>
          <p:cNvPr id="30" name="正方形/長方形 29"/>
          <p:cNvSpPr/>
          <p:nvPr/>
        </p:nvSpPr>
        <p:spPr>
          <a:xfrm>
            <a:off x="6201074" y="6708333"/>
            <a:ext cx="6457353" cy="2757548"/>
          </a:xfrm>
          <a:prstGeom prst="rect">
            <a:avLst/>
          </a:prstGeom>
          <a:noFill/>
          <a:ln w="38100">
            <a:solidFill>
              <a:schemeClr val="accent1">
                <a:lumMod val="60000"/>
                <a:lumOff val="4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正方形/長方形 30"/>
          <p:cNvSpPr/>
          <p:nvPr/>
        </p:nvSpPr>
        <p:spPr>
          <a:xfrm>
            <a:off x="10529766" y="6688675"/>
            <a:ext cx="2162232" cy="34221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ja-JP" altLang="en-US" sz="1800" b="1" dirty="0">
                <a:latin typeface="メイリオ" panose="020B0604030504040204" pitchFamily="50" charset="-128"/>
                <a:ea typeface="メイリオ" panose="020B0604030504040204" pitchFamily="50" charset="-128"/>
              </a:rPr>
              <a:t>⑦</a:t>
            </a:r>
            <a:r>
              <a:rPr lang="ja-JP" altLang="en-US" sz="1800" b="1" dirty="0" smtClean="0">
                <a:latin typeface="メイリオ" panose="020B0604030504040204" pitchFamily="50" charset="-128"/>
                <a:ea typeface="メイリオ" panose="020B0604030504040204" pitchFamily="50" charset="-128"/>
              </a:rPr>
              <a:t>ハイブリッド制御</a:t>
            </a:r>
            <a:endParaRPr lang="en-US" altLang="ja-JP" sz="1800" b="1" dirty="0" smtClean="0">
              <a:latin typeface="メイリオ" panose="020B0604030504040204" pitchFamily="50" charset="-128"/>
              <a:ea typeface="メイリオ" panose="020B0604030504040204" pitchFamily="50" charset="-128"/>
            </a:endParaRPr>
          </a:p>
        </p:txBody>
      </p:sp>
      <p:sp>
        <p:nvSpPr>
          <p:cNvPr id="32" name="角丸四角形 31"/>
          <p:cNvSpPr/>
          <p:nvPr/>
        </p:nvSpPr>
        <p:spPr>
          <a:xfrm>
            <a:off x="9565558" y="9029348"/>
            <a:ext cx="1497071" cy="368077"/>
          </a:xfrm>
          <a:prstGeom prst="roundRect">
            <a:avLst/>
          </a:prstGeom>
          <a:solidFill>
            <a:srgbClr val="FFC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800" dirty="0">
                <a:solidFill>
                  <a:schemeClr val="tx1"/>
                </a:solidFill>
                <a:latin typeface="メイリオ" panose="020B0604030504040204" pitchFamily="50" charset="-128"/>
                <a:ea typeface="メイリオ" panose="020B0604030504040204" pitchFamily="50" charset="-128"/>
              </a:rPr>
              <a:t>PID</a:t>
            </a:r>
            <a:r>
              <a:rPr lang="ja-JP" altLang="en-US" sz="800" dirty="0">
                <a:solidFill>
                  <a:schemeClr val="tx1"/>
                </a:solidFill>
                <a:latin typeface="メイリオ" panose="020B0604030504040204" pitchFamily="50" charset="-128"/>
                <a:ea typeface="メイリオ" panose="020B0604030504040204" pitchFamily="50" charset="-128"/>
              </a:rPr>
              <a:t>旋回量と曲率旋回量</a:t>
            </a:r>
            <a:r>
              <a:rPr lang="ja-JP" altLang="en-US" sz="800" dirty="0" smtClean="0">
                <a:solidFill>
                  <a:schemeClr val="tx1"/>
                </a:solidFill>
                <a:latin typeface="メイリオ" panose="020B0604030504040204" pitchFamily="50" charset="-128"/>
                <a:ea typeface="メイリオ" panose="020B0604030504040204" pitchFamily="50" charset="-128"/>
              </a:rPr>
              <a:t>を</a:t>
            </a:r>
            <a:endParaRPr lang="en-US" altLang="ja-JP" sz="800" dirty="0" smtClean="0">
              <a:solidFill>
                <a:schemeClr val="tx1"/>
              </a:solidFill>
              <a:latin typeface="メイリオ" panose="020B0604030504040204" pitchFamily="50" charset="-128"/>
              <a:ea typeface="メイリオ" panose="020B0604030504040204" pitchFamily="50" charset="-128"/>
            </a:endParaRPr>
          </a:p>
          <a:p>
            <a:pPr algn="ctr"/>
            <a:r>
              <a:rPr lang="ja-JP" altLang="en-US" sz="800" dirty="0" smtClean="0">
                <a:solidFill>
                  <a:schemeClr val="tx1"/>
                </a:solidFill>
                <a:latin typeface="メイリオ" panose="020B0604030504040204" pitchFamily="50" charset="-128"/>
                <a:ea typeface="メイリオ" panose="020B0604030504040204" pitchFamily="50" charset="-128"/>
              </a:rPr>
              <a:t>足し合わせた</a:t>
            </a:r>
            <a:r>
              <a:rPr lang="ja-JP" altLang="en-US" sz="800" dirty="0">
                <a:solidFill>
                  <a:schemeClr val="tx1"/>
                </a:solidFill>
                <a:latin typeface="メイリオ" panose="020B0604030504040204" pitchFamily="50" charset="-128"/>
                <a:ea typeface="メイリオ" panose="020B0604030504040204" pitchFamily="50" charset="-128"/>
              </a:rPr>
              <a:t>値を返す</a:t>
            </a:r>
          </a:p>
        </p:txBody>
      </p:sp>
      <p:cxnSp>
        <p:nvCxnSpPr>
          <p:cNvPr id="33" name="直線コネクタ 32"/>
          <p:cNvCxnSpPr/>
          <p:nvPr/>
        </p:nvCxnSpPr>
        <p:spPr>
          <a:xfrm>
            <a:off x="7358630" y="9049072"/>
            <a:ext cx="2206928" cy="28338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35" name="図 34"/>
          <p:cNvPicPr>
            <a:picLocks noChangeAspect="1"/>
          </p:cNvPicPr>
          <p:nvPr/>
        </p:nvPicPr>
        <p:blipFill>
          <a:blip r:embed="rId5"/>
          <a:stretch>
            <a:fillRect/>
          </a:stretch>
        </p:blipFill>
        <p:spPr>
          <a:xfrm>
            <a:off x="7110639" y="7636047"/>
            <a:ext cx="414168" cy="414168"/>
          </a:xfrm>
          <a:prstGeom prst="rect">
            <a:avLst/>
          </a:prstGeom>
        </p:spPr>
      </p:pic>
      <p:grpSp>
        <p:nvGrpSpPr>
          <p:cNvPr id="38" name="グループ化 37"/>
          <p:cNvGrpSpPr/>
          <p:nvPr/>
        </p:nvGrpSpPr>
        <p:grpSpPr>
          <a:xfrm>
            <a:off x="11080654" y="9191446"/>
            <a:ext cx="978004" cy="202430"/>
            <a:chOff x="4339355" y="8303671"/>
            <a:chExt cx="978004" cy="202430"/>
          </a:xfrm>
        </p:grpSpPr>
        <p:sp>
          <p:nvSpPr>
            <p:cNvPr id="39" name="角丸四角形 38"/>
            <p:cNvSpPr/>
            <p:nvPr/>
          </p:nvSpPr>
          <p:spPr>
            <a:xfrm>
              <a:off x="4339355" y="8303671"/>
              <a:ext cx="978004" cy="202430"/>
            </a:xfrm>
            <a:prstGeom prst="roundRect">
              <a:avLst/>
            </a:prstGeom>
            <a:solidFill>
              <a:srgbClr val="43CEF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altLang="ja-JP" sz="800" dirty="0" smtClean="0">
                  <a:solidFill>
                    <a:schemeClr val="tx1"/>
                  </a:solidFill>
                  <a:latin typeface="メイリオ" panose="020B0604030504040204" pitchFamily="50" charset="-128"/>
                  <a:ea typeface="メイリオ" panose="020B0604030504040204" pitchFamily="50" charset="-128"/>
                </a:rPr>
                <a:t>4. </a:t>
              </a:r>
              <a:r>
                <a:rPr lang="ja-JP" altLang="en-US" sz="800" dirty="0" smtClean="0">
                  <a:solidFill>
                    <a:schemeClr val="tx1"/>
                  </a:solidFill>
                  <a:latin typeface="メイリオ" panose="020B0604030504040204" pitchFamily="50" charset="-128"/>
                  <a:ea typeface="メイリオ" panose="020B0604030504040204" pitchFamily="50" charset="-128"/>
                </a:rPr>
                <a:t>工夫点参照</a:t>
              </a:r>
              <a:endParaRPr kumimoji="1" lang="ja-JP" altLang="en-US" sz="800" dirty="0">
                <a:solidFill>
                  <a:schemeClr val="tx1"/>
                </a:solidFill>
                <a:latin typeface="メイリオ" panose="020B0604030504040204" pitchFamily="50" charset="-128"/>
                <a:ea typeface="メイリオ" panose="020B0604030504040204" pitchFamily="50" charset="-128"/>
              </a:endParaRPr>
            </a:p>
          </p:txBody>
        </p:sp>
        <p:sp>
          <p:nvSpPr>
            <p:cNvPr id="40" name="右矢印 39"/>
            <p:cNvSpPr/>
            <p:nvPr/>
          </p:nvSpPr>
          <p:spPr>
            <a:xfrm>
              <a:off x="4390439" y="8346987"/>
              <a:ext cx="144944" cy="97691"/>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pic>
        <p:nvPicPr>
          <p:cNvPr id="41" name="図 40"/>
          <p:cNvPicPr>
            <a:picLocks noChangeAspect="1"/>
          </p:cNvPicPr>
          <p:nvPr/>
        </p:nvPicPr>
        <p:blipFill>
          <a:blip r:embed="rId6"/>
          <a:stretch>
            <a:fillRect/>
          </a:stretch>
        </p:blipFill>
        <p:spPr>
          <a:xfrm>
            <a:off x="1088162" y="7198893"/>
            <a:ext cx="704919" cy="526097"/>
          </a:xfrm>
          <a:prstGeom prst="rect">
            <a:avLst/>
          </a:prstGeom>
        </p:spPr>
      </p:pic>
      <p:pic>
        <p:nvPicPr>
          <p:cNvPr id="42" name="図 41"/>
          <p:cNvPicPr>
            <a:picLocks noChangeAspect="1"/>
          </p:cNvPicPr>
          <p:nvPr/>
        </p:nvPicPr>
        <p:blipFill>
          <a:blip r:embed="rId7"/>
          <a:stretch>
            <a:fillRect/>
          </a:stretch>
        </p:blipFill>
        <p:spPr>
          <a:xfrm>
            <a:off x="3205615" y="2449431"/>
            <a:ext cx="490332" cy="500154"/>
          </a:xfrm>
          <a:prstGeom prst="rect">
            <a:avLst/>
          </a:prstGeom>
        </p:spPr>
      </p:pic>
      <p:sp>
        <p:nvSpPr>
          <p:cNvPr id="49" name="フリーフォーム 48"/>
          <p:cNvSpPr/>
          <p:nvPr/>
        </p:nvSpPr>
        <p:spPr>
          <a:xfrm>
            <a:off x="121920" y="983848"/>
            <a:ext cx="12531126" cy="5644449"/>
          </a:xfrm>
          <a:custGeom>
            <a:avLst/>
            <a:gdLst>
              <a:gd name="connsiteX0" fmla="*/ 2523281 w 12546957"/>
              <a:gd name="connsiteY0" fmla="*/ 0 h 5602147"/>
              <a:gd name="connsiteX1" fmla="*/ 12546957 w 12546957"/>
              <a:gd name="connsiteY1" fmla="*/ 0 h 5602147"/>
              <a:gd name="connsiteX2" fmla="*/ 12546957 w 12546957"/>
              <a:gd name="connsiteY2" fmla="*/ 5602147 h 5602147"/>
              <a:gd name="connsiteX3" fmla="*/ 0 w 12546957"/>
              <a:gd name="connsiteY3" fmla="*/ 5602147 h 5602147"/>
              <a:gd name="connsiteX4" fmla="*/ 0 w 12546957"/>
              <a:gd name="connsiteY4" fmla="*/ 416689 h 5602147"/>
              <a:gd name="connsiteX5" fmla="*/ 2523281 w 12546957"/>
              <a:gd name="connsiteY5" fmla="*/ 416689 h 5602147"/>
              <a:gd name="connsiteX6" fmla="*/ 2523281 w 12546957"/>
              <a:gd name="connsiteY6" fmla="*/ 0 h 5602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546957" h="5602147">
                <a:moveTo>
                  <a:pt x="2523281" y="0"/>
                </a:moveTo>
                <a:lnTo>
                  <a:pt x="12546957" y="0"/>
                </a:lnTo>
                <a:lnTo>
                  <a:pt x="12546957" y="5602147"/>
                </a:lnTo>
                <a:lnTo>
                  <a:pt x="0" y="5602147"/>
                </a:lnTo>
                <a:lnTo>
                  <a:pt x="0" y="416689"/>
                </a:lnTo>
                <a:lnTo>
                  <a:pt x="2523281" y="416689"/>
                </a:lnTo>
                <a:lnTo>
                  <a:pt x="2523281" y="0"/>
                </a:lnTo>
                <a:close/>
              </a:path>
            </a:pathLst>
          </a:custGeom>
          <a:noFill/>
          <a:ln w="38100">
            <a:solidFill>
              <a:srgbClr val="8FAADC"/>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正方形/長方形 26"/>
          <p:cNvSpPr/>
          <p:nvPr/>
        </p:nvSpPr>
        <p:spPr>
          <a:xfrm>
            <a:off x="98832" y="1374677"/>
            <a:ext cx="2073728" cy="39703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ja-JP" altLang="en-US" sz="1800" b="1" dirty="0">
                <a:latin typeface="メイリオ" panose="020B0604030504040204" pitchFamily="50" charset="-128"/>
                <a:ea typeface="メイリオ" panose="020B0604030504040204" pitchFamily="50" charset="-128"/>
              </a:rPr>
              <a:t>⑤</a:t>
            </a:r>
            <a:r>
              <a:rPr lang="ja-JP" altLang="en-US" sz="1800" b="1" dirty="0" smtClean="0">
                <a:latin typeface="メイリオ" panose="020B0604030504040204" pitchFamily="50" charset="-128"/>
                <a:ea typeface="メイリオ" panose="020B0604030504040204" pitchFamily="50" charset="-128"/>
              </a:rPr>
              <a:t>走行体情報</a:t>
            </a:r>
            <a:r>
              <a:rPr lang="ja-JP" altLang="en-US" sz="1800" b="1" dirty="0">
                <a:latin typeface="メイリオ" panose="020B0604030504040204" pitchFamily="50" charset="-128"/>
                <a:ea typeface="メイリオ" panose="020B0604030504040204" pitchFamily="50" charset="-128"/>
              </a:rPr>
              <a:t>更新</a:t>
            </a:r>
            <a:endParaRPr lang="en-US" altLang="ja-JP" sz="1800" b="1" dirty="0" smtClean="0">
              <a:latin typeface="メイリオ" panose="020B0604030504040204" pitchFamily="50" charset="-128"/>
              <a:ea typeface="メイリオ" panose="020B0604030504040204" pitchFamily="50" charset="-128"/>
            </a:endParaRPr>
          </a:p>
        </p:txBody>
      </p:sp>
      <p:sp>
        <p:nvSpPr>
          <p:cNvPr id="45" name="角丸四角形 44"/>
          <p:cNvSpPr/>
          <p:nvPr/>
        </p:nvSpPr>
        <p:spPr>
          <a:xfrm>
            <a:off x="4066813" y="8829305"/>
            <a:ext cx="1870709" cy="450101"/>
          </a:xfrm>
          <a:prstGeom prst="roundRect">
            <a:avLst/>
          </a:prstGeom>
          <a:solidFill>
            <a:srgbClr val="FFC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lstStyle/>
          <a:p>
            <a:pPr lvl="0"/>
            <a:r>
              <a:rPr lang="en-US" altLang="ja-JP" sz="800" dirty="0" smtClean="0">
                <a:solidFill>
                  <a:prstClr val="black"/>
                </a:solidFill>
                <a:latin typeface="メイリオ" panose="020B0604030504040204" pitchFamily="50" charset="-128"/>
                <a:ea typeface="メイリオ" panose="020B0604030504040204" pitchFamily="50" charset="-128"/>
              </a:rPr>
              <a:t>Bluetooth</a:t>
            </a:r>
            <a:r>
              <a:rPr lang="ja-JP" altLang="en-US" sz="800" dirty="0" smtClean="0">
                <a:solidFill>
                  <a:prstClr val="black"/>
                </a:solidFill>
                <a:latin typeface="メイリオ" panose="020B0604030504040204" pitchFamily="50" charset="-128"/>
                <a:ea typeface="メイリオ" panose="020B0604030504040204" pitchFamily="50" charset="-128"/>
              </a:rPr>
              <a:t>入</a:t>
            </a:r>
            <a:r>
              <a:rPr lang="ja-JP" altLang="en-US" sz="800" dirty="0">
                <a:solidFill>
                  <a:prstClr val="black"/>
                </a:solidFill>
                <a:latin typeface="メイリオ" panose="020B0604030504040204" pitchFamily="50" charset="-128"/>
                <a:ea typeface="メイリオ" panose="020B0604030504040204" pitchFamily="50" charset="-128"/>
              </a:rPr>
              <a:t>力</a:t>
            </a:r>
            <a:r>
              <a:rPr lang="ja-JP" altLang="en-US" sz="800" dirty="0" smtClean="0">
                <a:solidFill>
                  <a:prstClr val="black"/>
                </a:solidFill>
                <a:latin typeface="メイリオ" panose="020B0604030504040204" pitchFamily="50" charset="-128"/>
                <a:ea typeface="メイリオ" panose="020B0604030504040204" pitchFamily="50" charset="-128"/>
              </a:rPr>
              <a:t>が無効の場合の処理は</a:t>
            </a:r>
            <a:endParaRPr lang="en-US" altLang="ja-JP" sz="800" dirty="0" smtClean="0">
              <a:solidFill>
                <a:prstClr val="black"/>
              </a:solidFill>
              <a:latin typeface="メイリオ" panose="020B0604030504040204" pitchFamily="50" charset="-128"/>
              <a:ea typeface="メイリオ" panose="020B0604030504040204" pitchFamily="50" charset="-128"/>
            </a:endParaRPr>
          </a:p>
          <a:p>
            <a:pPr lvl="0"/>
            <a:r>
              <a:rPr lang="ja-JP" altLang="en-US" sz="800" dirty="0" smtClean="0">
                <a:solidFill>
                  <a:prstClr val="black"/>
                </a:solidFill>
                <a:latin typeface="メイリオ" panose="020B0604030504040204" pitchFamily="50" charset="-128"/>
                <a:ea typeface="メイリオ" panose="020B0604030504040204" pitchFamily="50" charset="-128"/>
              </a:rPr>
              <a:t>紙面の都合により省略する</a:t>
            </a:r>
            <a:endParaRPr lang="en-US" altLang="ja-JP" sz="800" dirty="0" smtClean="0">
              <a:solidFill>
                <a:prstClr val="black"/>
              </a:solidFill>
              <a:latin typeface="メイリオ" panose="020B0604030504040204" pitchFamily="50" charset="-128"/>
              <a:ea typeface="メイリオ" panose="020B0604030504040204" pitchFamily="50" charset="-128"/>
            </a:endParaRPr>
          </a:p>
        </p:txBody>
      </p:sp>
      <p:pic>
        <p:nvPicPr>
          <p:cNvPr id="46" name="図 45"/>
          <p:cNvPicPr>
            <a:picLocks noChangeAspect="1"/>
          </p:cNvPicPr>
          <p:nvPr/>
        </p:nvPicPr>
        <p:blipFill>
          <a:blip r:embed="rId8"/>
          <a:stretch>
            <a:fillRect/>
          </a:stretch>
        </p:blipFill>
        <p:spPr>
          <a:xfrm>
            <a:off x="6160580" y="7252990"/>
            <a:ext cx="424555" cy="416882"/>
          </a:xfrm>
          <a:prstGeom prst="rect">
            <a:avLst/>
          </a:prstGeom>
        </p:spPr>
      </p:pic>
      <p:pic>
        <p:nvPicPr>
          <p:cNvPr id="47" name="図 46"/>
          <p:cNvPicPr>
            <a:picLocks noChangeAspect="1"/>
          </p:cNvPicPr>
          <p:nvPr/>
        </p:nvPicPr>
        <p:blipFill>
          <a:blip r:embed="rId9"/>
          <a:stretch>
            <a:fillRect/>
          </a:stretch>
        </p:blipFill>
        <p:spPr>
          <a:xfrm>
            <a:off x="3209840" y="1902233"/>
            <a:ext cx="414016" cy="457196"/>
          </a:xfrm>
          <a:prstGeom prst="rect">
            <a:avLst/>
          </a:prstGeom>
        </p:spPr>
      </p:pic>
      <p:sp>
        <p:nvSpPr>
          <p:cNvPr id="61" name="斜め縞 60"/>
          <p:cNvSpPr/>
          <p:nvPr/>
        </p:nvSpPr>
        <p:spPr>
          <a:xfrm flipH="1" flipV="1">
            <a:off x="4373882" y="18163"/>
            <a:ext cx="8419660" cy="816202"/>
          </a:xfrm>
          <a:prstGeom prst="diagStripe">
            <a:avLst>
              <a:gd name="adj" fmla="val 84421"/>
            </a:avLst>
          </a:prstGeom>
          <a:solidFill>
            <a:schemeClr val="accent5">
              <a:lumMod val="60000"/>
              <a:lumOff val="40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5">
              <a:solidFill>
                <a:schemeClr val="tx1"/>
              </a:solidFill>
              <a:latin typeface="メイリオ" panose="020B0604030504040204" pitchFamily="50" charset="-128"/>
              <a:ea typeface="メイリオ" panose="020B0604030504040204" pitchFamily="50" charset="-128"/>
            </a:endParaRPr>
          </a:p>
        </p:txBody>
      </p:sp>
      <p:sp>
        <p:nvSpPr>
          <p:cNvPr id="62" name="斜め縞 61"/>
          <p:cNvSpPr/>
          <p:nvPr/>
        </p:nvSpPr>
        <p:spPr>
          <a:xfrm flipH="1" flipV="1">
            <a:off x="5877306" y="18163"/>
            <a:ext cx="6916236" cy="554615"/>
          </a:xfrm>
          <a:prstGeom prst="diagStripe">
            <a:avLst>
              <a:gd name="adj" fmla="val 84421"/>
            </a:avLst>
          </a:prstGeom>
          <a:solidFill>
            <a:srgbClr val="002060"/>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5">
              <a:solidFill>
                <a:schemeClr val="tx1"/>
              </a:solidFill>
              <a:latin typeface="メイリオ" panose="020B0604030504040204" pitchFamily="50" charset="-128"/>
              <a:ea typeface="メイリオ" panose="020B0604030504040204" pitchFamily="50" charset="-128"/>
            </a:endParaRPr>
          </a:p>
        </p:txBody>
      </p:sp>
      <p:sp>
        <p:nvSpPr>
          <p:cNvPr id="63" name="斜め縞 62"/>
          <p:cNvSpPr/>
          <p:nvPr/>
        </p:nvSpPr>
        <p:spPr>
          <a:xfrm flipH="1" flipV="1">
            <a:off x="2698760" y="10326"/>
            <a:ext cx="10072734" cy="825675"/>
          </a:xfrm>
          <a:prstGeom prst="diagStripe">
            <a:avLst>
              <a:gd name="adj" fmla="val 84421"/>
            </a:avLst>
          </a:prstGeom>
          <a:solidFill>
            <a:schemeClr val="accent5">
              <a:lumMod val="75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5">
              <a:solidFill>
                <a:schemeClr val="tx1"/>
              </a:solidFill>
              <a:latin typeface="メイリオ" panose="020B0604030504040204" pitchFamily="50" charset="-128"/>
              <a:ea typeface="メイリオ" panose="020B0604030504040204" pitchFamily="50" charset="-128"/>
            </a:endParaRPr>
          </a:p>
        </p:txBody>
      </p:sp>
      <p:sp>
        <p:nvSpPr>
          <p:cNvPr id="64" name="斜め縞 63"/>
          <p:cNvSpPr/>
          <p:nvPr/>
        </p:nvSpPr>
        <p:spPr>
          <a:xfrm flipH="1" flipV="1">
            <a:off x="3110127" y="11649"/>
            <a:ext cx="9661368" cy="640257"/>
          </a:xfrm>
          <a:prstGeom prst="diagStripe">
            <a:avLst>
              <a:gd name="adj" fmla="val 84421"/>
            </a:avLst>
          </a:prstGeom>
          <a:solidFill>
            <a:srgbClr val="002060"/>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5">
              <a:solidFill>
                <a:schemeClr val="tx1"/>
              </a:solidFill>
              <a:latin typeface="メイリオ" panose="020B0604030504040204" pitchFamily="50" charset="-128"/>
              <a:ea typeface="メイリオ" panose="020B0604030504040204" pitchFamily="50" charset="-128"/>
            </a:endParaRPr>
          </a:p>
        </p:txBody>
      </p:sp>
      <p:sp>
        <p:nvSpPr>
          <p:cNvPr id="65" name="斜め縞 64"/>
          <p:cNvSpPr/>
          <p:nvPr/>
        </p:nvSpPr>
        <p:spPr>
          <a:xfrm flipH="1" flipV="1">
            <a:off x="336948" y="0"/>
            <a:ext cx="12434544" cy="834365"/>
          </a:xfrm>
          <a:prstGeom prst="diagStripe">
            <a:avLst>
              <a:gd name="adj" fmla="val 84421"/>
            </a:avLst>
          </a:prstGeom>
          <a:solidFill>
            <a:schemeClr val="accent5">
              <a:lumMod val="50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5">
              <a:solidFill>
                <a:schemeClr val="tx1"/>
              </a:solidFill>
              <a:latin typeface="メイリオ" panose="020B0604030504040204" pitchFamily="50" charset="-128"/>
              <a:ea typeface="メイリオ" panose="020B0604030504040204" pitchFamily="50" charset="-128"/>
            </a:endParaRPr>
          </a:p>
        </p:txBody>
      </p:sp>
      <p:sp>
        <p:nvSpPr>
          <p:cNvPr id="66" name="直角三角形 65"/>
          <p:cNvSpPr/>
          <p:nvPr/>
        </p:nvSpPr>
        <p:spPr>
          <a:xfrm flipV="1">
            <a:off x="0" y="10326"/>
            <a:ext cx="12650371" cy="826511"/>
          </a:xfrm>
          <a:prstGeom prst="rtTriangl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5">
              <a:latin typeface="メイリオ" panose="020B0604030504040204" pitchFamily="50" charset="-128"/>
              <a:ea typeface="メイリオ" panose="020B0604030504040204" pitchFamily="50" charset="-128"/>
            </a:endParaRPr>
          </a:p>
        </p:txBody>
      </p:sp>
      <p:sp>
        <p:nvSpPr>
          <p:cNvPr id="67" name="斜め縞 66"/>
          <p:cNvSpPr/>
          <p:nvPr/>
        </p:nvSpPr>
        <p:spPr>
          <a:xfrm flipH="1" flipV="1">
            <a:off x="5725844" y="237150"/>
            <a:ext cx="7067700" cy="587721"/>
          </a:xfrm>
          <a:prstGeom prst="diagStripe">
            <a:avLst>
              <a:gd name="adj" fmla="val 100000"/>
            </a:avLst>
          </a:prstGeom>
          <a:solidFill>
            <a:schemeClr val="accent5">
              <a:lumMod val="60000"/>
              <a:lumOff val="40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5">
              <a:solidFill>
                <a:schemeClr val="tx1"/>
              </a:solidFill>
              <a:latin typeface="メイリオ" panose="020B0604030504040204" pitchFamily="50" charset="-128"/>
              <a:ea typeface="メイリオ" panose="020B0604030504040204" pitchFamily="50" charset="-128"/>
            </a:endParaRPr>
          </a:p>
        </p:txBody>
      </p:sp>
      <p:sp>
        <p:nvSpPr>
          <p:cNvPr id="68" name="斜め縞 67"/>
          <p:cNvSpPr/>
          <p:nvPr/>
        </p:nvSpPr>
        <p:spPr>
          <a:xfrm flipH="1" flipV="1">
            <a:off x="5599095" y="136881"/>
            <a:ext cx="7194449" cy="697483"/>
          </a:xfrm>
          <a:prstGeom prst="diagStripe">
            <a:avLst>
              <a:gd name="adj" fmla="val 84421"/>
            </a:avLst>
          </a:prstGeom>
          <a:solidFill>
            <a:schemeClr val="accent5">
              <a:lumMod val="40000"/>
              <a:lumOff val="60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5">
              <a:solidFill>
                <a:schemeClr val="tx1"/>
              </a:solidFill>
              <a:latin typeface="メイリオ" panose="020B0604030504040204" pitchFamily="50" charset="-128"/>
              <a:ea typeface="メイリオ" panose="020B0604030504040204" pitchFamily="50" charset="-128"/>
            </a:endParaRPr>
          </a:p>
        </p:txBody>
      </p:sp>
      <p:sp>
        <p:nvSpPr>
          <p:cNvPr id="69" name="斜め縞 68"/>
          <p:cNvSpPr/>
          <p:nvPr/>
        </p:nvSpPr>
        <p:spPr>
          <a:xfrm flipH="1" flipV="1">
            <a:off x="6960615" y="103686"/>
            <a:ext cx="5810879" cy="721184"/>
          </a:xfrm>
          <a:prstGeom prst="diagStripe">
            <a:avLst>
              <a:gd name="adj" fmla="val 84421"/>
            </a:avLst>
          </a:prstGeom>
          <a:solidFill>
            <a:schemeClr val="accent5">
              <a:lumMod val="20000"/>
              <a:lumOff val="80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5">
              <a:solidFill>
                <a:schemeClr val="tx1"/>
              </a:solidFill>
              <a:latin typeface="メイリオ" panose="020B0604030504040204" pitchFamily="50" charset="-128"/>
              <a:ea typeface="メイリオ" panose="020B0604030504040204" pitchFamily="50" charset="-128"/>
            </a:endParaRPr>
          </a:p>
        </p:txBody>
      </p:sp>
      <p:sp>
        <p:nvSpPr>
          <p:cNvPr id="70" name="正方形/長方形 69"/>
          <p:cNvSpPr/>
          <p:nvPr/>
        </p:nvSpPr>
        <p:spPr>
          <a:xfrm>
            <a:off x="16956" y="329937"/>
            <a:ext cx="2390185" cy="488192"/>
          </a:xfrm>
          <a:prstGeom prst="rect">
            <a:avLst/>
          </a:prstGeom>
          <a:solidFill>
            <a:schemeClr val="bg1"/>
          </a:solidFill>
          <a:ln w="3810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000" dirty="0" smtClean="0">
                <a:solidFill>
                  <a:schemeClr val="accent1">
                    <a:lumMod val="40000"/>
                    <a:lumOff val="60000"/>
                  </a:schemeClr>
                </a:solidFill>
                <a:latin typeface="メイリオ" panose="020B0604030504040204" pitchFamily="50" charset="-128"/>
                <a:ea typeface="メイリオ" panose="020B0604030504040204" pitchFamily="50" charset="-128"/>
              </a:rPr>
              <a:t>1. </a:t>
            </a:r>
            <a:r>
              <a:rPr lang="ja-JP" altLang="en-US" sz="2000" dirty="0" smtClean="0">
                <a:solidFill>
                  <a:schemeClr val="accent1">
                    <a:lumMod val="40000"/>
                    <a:lumOff val="60000"/>
                  </a:schemeClr>
                </a:solidFill>
                <a:latin typeface="メイリオ" panose="020B0604030504040204" pitchFamily="50" charset="-128"/>
                <a:ea typeface="メイリオ" panose="020B0604030504040204" pitchFamily="50" charset="-128"/>
              </a:rPr>
              <a:t>機能モデル</a:t>
            </a:r>
            <a:endParaRPr kumimoji="1" lang="en-US" altLang="ja-JP" sz="2000" dirty="0" smtClean="0">
              <a:solidFill>
                <a:schemeClr val="accent1">
                  <a:lumMod val="40000"/>
                  <a:lumOff val="60000"/>
                </a:schemeClr>
              </a:solidFill>
              <a:latin typeface="メイリオ" panose="020B0604030504040204" pitchFamily="50" charset="-128"/>
              <a:ea typeface="メイリオ" panose="020B0604030504040204" pitchFamily="50" charset="-128"/>
            </a:endParaRPr>
          </a:p>
        </p:txBody>
      </p:sp>
      <p:sp>
        <p:nvSpPr>
          <p:cNvPr id="71" name="正方形/長方形 70"/>
          <p:cNvSpPr/>
          <p:nvPr/>
        </p:nvSpPr>
        <p:spPr>
          <a:xfrm>
            <a:off x="2438172" y="329937"/>
            <a:ext cx="2390185" cy="488192"/>
          </a:xfrm>
          <a:prstGeom prst="rect">
            <a:avLst/>
          </a:prstGeom>
          <a:solidFill>
            <a:schemeClr val="bg1"/>
          </a:solidFill>
          <a:ln w="3810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000" dirty="0" smtClean="0">
                <a:solidFill>
                  <a:schemeClr val="accent1">
                    <a:lumMod val="40000"/>
                    <a:lumOff val="60000"/>
                  </a:schemeClr>
                </a:solidFill>
                <a:latin typeface="メイリオ" panose="020B0604030504040204" pitchFamily="50" charset="-128"/>
                <a:ea typeface="メイリオ" panose="020B0604030504040204" pitchFamily="50" charset="-128"/>
              </a:rPr>
              <a:t>2. </a:t>
            </a:r>
            <a:r>
              <a:rPr lang="ja-JP" altLang="en-US" sz="2000" dirty="0">
                <a:solidFill>
                  <a:schemeClr val="accent1">
                    <a:lumMod val="40000"/>
                    <a:lumOff val="60000"/>
                  </a:schemeClr>
                </a:solidFill>
                <a:latin typeface="メイリオ" panose="020B0604030504040204" pitchFamily="50" charset="-128"/>
                <a:ea typeface="メイリオ" panose="020B0604030504040204" pitchFamily="50" charset="-128"/>
              </a:rPr>
              <a:t>構造</a:t>
            </a:r>
            <a:r>
              <a:rPr lang="ja-JP" altLang="en-US" sz="2000" dirty="0" smtClean="0">
                <a:solidFill>
                  <a:schemeClr val="accent1">
                    <a:lumMod val="40000"/>
                    <a:lumOff val="60000"/>
                  </a:schemeClr>
                </a:solidFill>
                <a:latin typeface="メイリオ" panose="020B0604030504040204" pitchFamily="50" charset="-128"/>
                <a:ea typeface="メイリオ" panose="020B0604030504040204" pitchFamily="50" charset="-128"/>
              </a:rPr>
              <a:t>モデル</a:t>
            </a:r>
            <a:endParaRPr kumimoji="1" lang="en-US" altLang="ja-JP" sz="2000" dirty="0" smtClean="0">
              <a:solidFill>
                <a:schemeClr val="accent1">
                  <a:lumMod val="40000"/>
                  <a:lumOff val="60000"/>
                </a:schemeClr>
              </a:solidFill>
              <a:latin typeface="メイリオ" panose="020B0604030504040204" pitchFamily="50" charset="-128"/>
              <a:ea typeface="メイリオ" panose="020B0604030504040204" pitchFamily="50" charset="-128"/>
            </a:endParaRPr>
          </a:p>
        </p:txBody>
      </p:sp>
      <p:sp>
        <p:nvSpPr>
          <p:cNvPr id="72" name="正方形/長方形 71"/>
          <p:cNvSpPr/>
          <p:nvPr/>
        </p:nvSpPr>
        <p:spPr>
          <a:xfrm>
            <a:off x="4860246" y="329937"/>
            <a:ext cx="2390185" cy="488192"/>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000" b="1" dirty="0">
                <a:solidFill>
                  <a:schemeClr val="accent1"/>
                </a:solidFill>
                <a:latin typeface="メイリオ" panose="020B0604030504040204" pitchFamily="50" charset="-128"/>
                <a:ea typeface="メイリオ" panose="020B0604030504040204" pitchFamily="50" charset="-128"/>
              </a:rPr>
              <a:t>3</a:t>
            </a:r>
            <a:r>
              <a:rPr lang="en-US" altLang="ja-JP" sz="2000" b="1" dirty="0" smtClean="0">
                <a:solidFill>
                  <a:schemeClr val="accent1"/>
                </a:solidFill>
                <a:latin typeface="メイリオ" panose="020B0604030504040204" pitchFamily="50" charset="-128"/>
                <a:ea typeface="メイリオ" panose="020B0604030504040204" pitchFamily="50" charset="-128"/>
              </a:rPr>
              <a:t>. </a:t>
            </a:r>
            <a:r>
              <a:rPr lang="ja-JP" altLang="en-US" sz="2000" b="1" dirty="0" smtClean="0">
                <a:solidFill>
                  <a:schemeClr val="accent1"/>
                </a:solidFill>
                <a:latin typeface="メイリオ" panose="020B0604030504040204" pitchFamily="50" charset="-128"/>
                <a:ea typeface="メイリオ" panose="020B0604030504040204" pitchFamily="50" charset="-128"/>
              </a:rPr>
              <a:t>振る舞いモデル</a:t>
            </a:r>
            <a:endParaRPr kumimoji="1" lang="en-US" altLang="ja-JP" sz="2000" b="1" dirty="0" smtClean="0">
              <a:solidFill>
                <a:schemeClr val="accent1"/>
              </a:solidFill>
              <a:latin typeface="メイリオ" panose="020B0604030504040204" pitchFamily="50" charset="-128"/>
              <a:ea typeface="メイリオ" panose="020B0604030504040204" pitchFamily="50" charset="-128"/>
            </a:endParaRPr>
          </a:p>
        </p:txBody>
      </p:sp>
      <p:sp>
        <p:nvSpPr>
          <p:cNvPr id="73" name="正方形/長方形 72"/>
          <p:cNvSpPr/>
          <p:nvPr/>
        </p:nvSpPr>
        <p:spPr>
          <a:xfrm>
            <a:off x="7288806" y="329937"/>
            <a:ext cx="2390185" cy="488192"/>
          </a:xfrm>
          <a:prstGeom prst="rect">
            <a:avLst/>
          </a:prstGeom>
          <a:solidFill>
            <a:schemeClr val="bg1"/>
          </a:solidFill>
          <a:ln w="3810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000" dirty="0" smtClean="0">
                <a:solidFill>
                  <a:schemeClr val="accent1">
                    <a:lumMod val="40000"/>
                    <a:lumOff val="60000"/>
                  </a:schemeClr>
                </a:solidFill>
                <a:latin typeface="メイリオ" panose="020B0604030504040204" pitchFamily="50" charset="-128"/>
                <a:ea typeface="メイリオ" panose="020B0604030504040204" pitchFamily="50" charset="-128"/>
              </a:rPr>
              <a:t>4. </a:t>
            </a:r>
            <a:r>
              <a:rPr kumimoji="1" lang="ja-JP" altLang="en-US" sz="2000" dirty="0" smtClean="0">
                <a:solidFill>
                  <a:schemeClr val="accent1">
                    <a:lumMod val="40000"/>
                    <a:lumOff val="60000"/>
                  </a:schemeClr>
                </a:solidFill>
                <a:latin typeface="メイリオ" panose="020B0604030504040204" pitchFamily="50" charset="-128"/>
                <a:ea typeface="メイリオ" panose="020B0604030504040204" pitchFamily="50" charset="-128"/>
              </a:rPr>
              <a:t>工夫点</a:t>
            </a:r>
            <a:endParaRPr kumimoji="1" lang="en-US" altLang="ja-JP" sz="2000" dirty="0" smtClean="0">
              <a:solidFill>
                <a:schemeClr val="accent1">
                  <a:lumMod val="40000"/>
                  <a:lumOff val="60000"/>
                </a:schemeClr>
              </a:solidFill>
              <a:latin typeface="メイリオ" panose="020B0604030504040204" pitchFamily="50" charset="-128"/>
              <a:ea typeface="メイリオ" panose="020B0604030504040204" pitchFamily="50" charset="-128"/>
            </a:endParaRPr>
          </a:p>
        </p:txBody>
      </p:sp>
      <p:pic>
        <p:nvPicPr>
          <p:cNvPr id="74" name="図 1" descr="150622_scsk_ppt_a4_a_2ロゴ-02.jpg"/>
          <p:cNvPicPr>
            <a:picLocks noChangeAspect="1"/>
          </p:cNvPicPr>
          <p:nvPr/>
        </p:nvPicPr>
        <p:blipFill>
          <a:blip r:embed="rId10" cstate="hqprint">
            <a:extLst>
              <a:ext uri="{28A0092B-C50C-407E-A947-70E740481C1C}">
                <a14:useLocalDpi xmlns:a14="http://schemas.microsoft.com/office/drawing/2010/main" val="0"/>
              </a:ext>
            </a:extLst>
          </a:blip>
          <a:srcRect/>
          <a:stretch>
            <a:fillRect/>
          </a:stretch>
        </p:blipFill>
        <p:spPr bwMode="auto">
          <a:xfrm>
            <a:off x="9947546" y="538078"/>
            <a:ext cx="850151" cy="2867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 name="図 74"/>
          <p:cNvPicPr>
            <a:picLocks noChangeAspect="1"/>
          </p:cNvPicPr>
          <p:nvPr/>
        </p:nvPicPr>
        <p:blipFill>
          <a:blip r:embed="rId11"/>
          <a:stretch>
            <a:fillRect/>
          </a:stretch>
        </p:blipFill>
        <p:spPr>
          <a:xfrm>
            <a:off x="10792739" y="155441"/>
            <a:ext cx="1929513" cy="1107756"/>
          </a:xfrm>
          <a:prstGeom prst="rect">
            <a:avLst/>
          </a:prstGeom>
        </p:spPr>
      </p:pic>
    </p:spTree>
    <p:extLst>
      <p:ext uri="{BB962C8B-B14F-4D97-AF65-F5344CB8AC3E}">
        <p14:creationId xmlns:p14="http://schemas.microsoft.com/office/powerpoint/2010/main" val="310737720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テキスト ボックス 79"/>
          <p:cNvSpPr txBox="1"/>
          <p:nvPr/>
        </p:nvSpPr>
        <p:spPr>
          <a:xfrm>
            <a:off x="105298" y="4296544"/>
            <a:ext cx="6530995" cy="600164"/>
          </a:xfrm>
          <a:prstGeom prst="rect">
            <a:avLst/>
          </a:prstGeom>
          <a:noFill/>
          <a:ln w="28575">
            <a:noFill/>
            <a:prstDash val="dash"/>
          </a:ln>
        </p:spPr>
        <p:txBody>
          <a:bodyPr wrap="square" rtlCol="0">
            <a:spAutoFit/>
          </a:bodyPr>
          <a:lstStyle/>
          <a:p>
            <a:r>
              <a:rPr lang="ja-JP" altLang="en-US" sz="1100" dirty="0" smtClean="0">
                <a:latin typeface="メイリオ" panose="020B0604030504040204" pitchFamily="50" charset="-128"/>
                <a:ea typeface="メイリオ" panose="020B0604030504040204" pitchFamily="50" charset="-128"/>
              </a:rPr>
              <a:t>走行の「</a:t>
            </a:r>
            <a:r>
              <a:rPr lang="ja-JP" altLang="en-US" sz="1100" b="1" dirty="0" smtClean="0">
                <a:solidFill>
                  <a:srgbClr val="FF0000"/>
                </a:solidFill>
                <a:latin typeface="メイリオ" panose="020B0604030504040204" pitchFamily="50" charset="-128"/>
                <a:ea typeface="メイリオ" panose="020B0604030504040204" pitchFamily="50" charset="-128"/>
              </a:rPr>
              <a:t>高速化</a:t>
            </a:r>
            <a:r>
              <a:rPr lang="ja-JP" altLang="en-US" sz="1100" dirty="0" smtClean="0">
                <a:latin typeface="メイリオ" panose="020B0604030504040204" pitchFamily="50" charset="-128"/>
                <a:ea typeface="メイリオ" panose="020B0604030504040204" pitchFamily="50" charset="-128"/>
              </a:rPr>
              <a:t>」と「</a:t>
            </a:r>
            <a:r>
              <a:rPr lang="ja-JP" altLang="en-US" sz="1100" b="1" dirty="0" smtClean="0">
                <a:solidFill>
                  <a:srgbClr val="00B050"/>
                </a:solidFill>
                <a:latin typeface="メイリオ" panose="020B0604030504040204" pitchFamily="50" charset="-128"/>
                <a:ea typeface="メイリオ" panose="020B0604030504040204" pitchFamily="50" charset="-128"/>
              </a:rPr>
              <a:t>安定化</a:t>
            </a:r>
            <a:r>
              <a:rPr lang="ja-JP" altLang="en-US" sz="1100" dirty="0" smtClean="0">
                <a:latin typeface="メイリオ" panose="020B0604030504040204" pitchFamily="50" charset="-128"/>
                <a:ea typeface="メイリオ" panose="020B0604030504040204" pitchFamily="50" charset="-128"/>
              </a:rPr>
              <a:t>」を実現するために「曲率制御」と「</a:t>
            </a:r>
            <a:r>
              <a:rPr lang="en-US" altLang="ja-JP" sz="1100" dirty="0" smtClean="0">
                <a:latin typeface="メイリオ" panose="020B0604030504040204" pitchFamily="50" charset="-128"/>
                <a:ea typeface="メイリオ" panose="020B0604030504040204" pitchFamily="50" charset="-128"/>
              </a:rPr>
              <a:t>PID</a:t>
            </a:r>
            <a:r>
              <a:rPr lang="ja-JP" altLang="en-US" sz="1100" dirty="0" smtClean="0">
                <a:latin typeface="メイリオ" panose="020B0604030504040204" pitchFamily="50" charset="-128"/>
                <a:ea typeface="メイリオ" panose="020B0604030504040204" pitchFamily="50" charset="-128"/>
              </a:rPr>
              <a:t>制御」を導入した。</a:t>
            </a:r>
            <a:endParaRPr lang="en-US" altLang="ja-JP" sz="1100" dirty="0" smtClean="0">
              <a:latin typeface="メイリオ" panose="020B0604030504040204" pitchFamily="50" charset="-128"/>
              <a:ea typeface="メイリオ" panose="020B0604030504040204" pitchFamily="50" charset="-128"/>
            </a:endParaRPr>
          </a:p>
          <a:p>
            <a:r>
              <a:rPr lang="ja-JP" altLang="en-US" sz="1100" dirty="0" smtClean="0">
                <a:latin typeface="メイリオ" panose="020B0604030504040204" pitchFamily="50" charset="-128"/>
                <a:ea typeface="メイリオ" panose="020B0604030504040204" pitchFamily="50" charset="-128"/>
              </a:rPr>
              <a:t>上記の制御方法を組み合わせた</a:t>
            </a:r>
            <a:r>
              <a:rPr lang="ja-JP" altLang="en-US" sz="1100" dirty="0">
                <a:latin typeface="メイリオ" panose="020B0604030504040204" pitchFamily="50" charset="-128"/>
                <a:ea typeface="メイリオ" panose="020B0604030504040204" pitchFamily="50" charset="-128"/>
              </a:rPr>
              <a:t>機能</a:t>
            </a:r>
            <a:r>
              <a:rPr lang="ja-JP" altLang="en-US" sz="1100" dirty="0" smtClean="0">
                <a:latin typeface="メイリオ" panose="020B0604030504040204" pitchFamily="50" charset="-128"/>
                <a:ea typeface="メイリオ" panose="020B0604030504040204" pitchFamily="50" charset="-128"/>
              </a:rPr>
              <a:t>（以下、ハイブリッド</a:t>
            </a:r>
            <a:r>
              <a:rPr lang="ja-JP" altLang="en-US" sz="1100" dirty="0">
                <a:latin typeface="メイリオ" panose="020B0604030504040204" pitchFamily="50" charset="-128"/>
                <a:ea typeface="メイリオ" panose="020B0604030504040204" pitchFamily="50" charset="-128"/>
              </a:rPr>
              <a:t>制御</a:t>
            </a:r>
            <a:r>
              <a:rPr lang="ja-JP" altLang="en-US" sz="1100" dirty="0" smtClean="0">
                <a:latin typeface="メイリオ" panose="020B0604030504040204" pitchFamily="50" charset="-128"/>
                <a:ea typeface="メイリオ" panose="020B0604030504040204" pitchFamily="50" charset="-128"/>
              </a:rPr>
              <a:t>と表記する）を導入したことにより、</a:t>
            </a:r>
            <a:endParaRPr lang="en-US" altLang="ja-JP" sz="1100" dirty="0" smtClean="0">
              <a:latin typeface="メイリオ" panose="020B0604030504040204" pitchFamily="50" charset="-128"/>
              <a:ea typeface="メイリオ" panose="020B0604030504040204" pitchFamily="50" charset="-128"/>
            </a:endParaRPr>
          </a:p>
          <a:p>
            <a:r>
              <a:rPr lang="ja-JP" altLang="en-US" sz="1100" dirty="0" smtClean="0">
                <a:latin typeface="メイリオ" panose="020B0604030504040204" pitchFamily="50" charset="-128"/>
                <a:ea typeface="メイリオ" panose="020B0604030504040204" pitchFamily="50" charset="-128"/>
              </a:rPr>
              <a:t>カーブをより滑らかに走行することが可能になった。</a:t>
            </a:r>
            <a:endParaRPr lang="en-US" altLang="ja-JP" sz="1100" dirty="0" smtClean="0">
              <a:latin typeface="メイリオ" panose="020B0604030504040204" pitchFamily="50" charset="-128"/>
              <a:ea typeface="メイリオ" panose="020B0604030504040204" pitchFamily="50" charset="-128"/>
            </a:endParaRPr>
          </a:p>
        </p:txBody>
      </p:sp>
      <p:sp>
        <p:nvSpPr>
          <p:cNvPr id="107" name="テキスト ボックス 106"/>
          <p:cNvSpPr txBox="1"/>
          <p:nvPr/>
        </p:nvSpPr>
        <p:spPr>
          <a:xfrm>
            <a:off x="64098" y="1437693"/>
            <a:ext cx="7186333" cy="577081"/>
          </a:xfrm>
          <a:prstGeom prst="rect">
            <a:avLst/>
          </a:prstGeom>
          <a:noFill/>
          <a:ln w="28575">
            <a:noFill/>
            <a:prstDash val="dash"/>
          </a:ln>
        </p:spPr>
        <p:txBody>
          <a:bodyPr wrap="square" rtlCol="0">
            <a:spAutoFit/>
          </a:bodyPr>
          <a:lstStyle/>
          <a:p>
            <a:r>
              <a:rPr kumimoji="1" lang="ja-JP" altLang="en-US" sz="1050" b="1" dirty="0">
                <a:latin typeface="メイリオ" panose="020B0604030504040204" pitchFamily="50" charset="-128"/>
                <a:ea typeface="メイリオ" panose="020B0604030504040204" pitchFamily="50" charset="-128"/>
              </a:rPr>
              <a:t>「</a:t>
            </a:r>
            <a:r>
              <a:rPr kumimoji="1" lang="en-US" altLang="ja-JP" sz="1050" b="1" dirty="0" smtClean="0">
                <a:latin typeface="メイリオ" panose="020B0604030504040204" pitchFamily="50" charset="-128"/>
                <a:ea typeface="メイリオ" panose="020B0604030504040204" pitchFamily="50" charset="-128"/>
              </a:rPr>
              <a:t>L+R</a:t>
            </a:r>
            <a:r>
              <a:rPr kumimoji="1" lang="ja-JP" altLang="en-US" sz="1050" b="1" dirty="0">
                <a:latin typeface="メイリオ" panose="020B0604030504040204" pitchFamily="50" charset="-128"/>
                <a:ea typeface="メイリオ" panose="020B0604030504040204" pitchFamily="50" charset="-128"/>
              </a:rPr>
              <a:t>コース</a:t>
            </a:r>
            <a:r>
              <a:rPr kumimoji="1" lang="ja-JP" altLang="en-US" sz="1050" b="1" dirty="0" smtClean="0">
                <a:latin typeface="メイリオ" panose="020B0604030504040204" pitchFamily="50" charset="-128"/>
                <a:ea typeface="メイリオ" panose="020B0604030504040204" pitchFamily="50" charset="-128"/>
              </a:rPr>
              <a:t>を</a:t>
            </a:r>
            <a:r>
              <a:rPr lang="ja-JP" altLang="en-US" sz="1050" b="1" dirty="0">
                <a:latin typeface="メイリオ" panose="020B0604030504040204" pitchFamily="50" charset="-128"/>
                <a:ea typeface="メイリオ" panose="020B0604030504040204" pitchFamily="50" charset="-128"/>
              </a:rPr>
              <a:t>合計</a:t>
            </a:r>
            <a:r>
              <a:rPr lang="en-US" altLang="ja-JP" sz="1050" b="1" dirty="0" smtClean="0">
                <a:solidFill>
                  <a:srgbClr val="FF0000"/>
                </a:solidFill>
                <a:latin typeface="メイリオ" panose="020B0604030504040204" pitchFamily="50" charset="-128"/>
                <a:ea typeface="メイリオ" panose="020B0604030504040204" pitchFamily="50" charset="-128"/>
              </a:rPr>
              <a:t>44.2</a:t>
            </a:r>
            <a:r>
              <a:rPr kumimoji="1" lang="ja-JP" altLang="en-US" sz="1050" b="1" dirty="0" smtClean="0">
                <a:solidFill>
                  <a:srgbClr val="FF0000"/>
                </a:solidFill>
                <a:latin typeface="メイリオ" panose="020B0604030504040204" pitchFamily="50" charset="-128"/>
                <a:ea typeface="メイリオ" panose="020B0604030504040204" pitchFamily="50" charset="-128"/>
              </a:rPr>
              <a:t>秒</a:t>
            </a:r>
            <a:r>
              <a:rPr kumimoji="1" lang="ja-JP" altLang="en-US" sz="1050" b="1" dirty="0">
                <a:latin typeface="メイリオ" panose="020B0604030504040204" pitchFamily="50" charset="-128"/>
                <a:ea typeface="メイリオ" panose="020B0604030504040204" pitchFamily="50" charset="-128"/>
              </a:rPr>
              <a:t>以内に完走する」</a:t>
            </a:r>
            <a:r>
              <a:rPr kumimoji="1" lang="ja-JP" altLang="en-US" sz="1050" dirty="0" smtClean="0">
                <a:latin typeface="メイリオ" panose="020B0604030504040204" pitchFamily="50" charset="-128"/>
                <a:ea typeface="メイリオ" panose="020B0604030504040204" pitchFamily="50" charset="-128"/>
              </a:rPr>
              <a:t>ためには、コース全体を可能な限り速く走る必要がある。</a:t>
            </a:r>
            <a:endParaRPr kumimoji="1" lang="en-US" altLang="ja-JP" sz="1050" dirty="0" smtClean="0">
              <a:latin typeface="メイリオ" panose="020B0604030504040204" pitchFamily="50" charset="-128"/>
              <a:ea typeface="メイリオ" panose="020B0604030504040204" pitchFamily="50" charset="-128"/>
            </a:endParaRPr>
          </a:p>
          <a:p>
            <a:r>
              <a:rPr kumimoji="1" lang="ja-JP" altLang="en-US" sz="1050" dirty="0" smtClean="0">
                <a:latin typeface="メイリオ" panose="020B0604030504040204" pitchFamily="50" charset="-128"/>
                <a:ea typeface="メイリオ" panose="020B0604030504040204" pitchFamily="50" charset="-128"/>
              </a:rPr>
              <a:t>そのためコースを区間ごとに</a:t>
            </a:r>
            <a:r>
              <a:rPr lang="ja-JP" altLang="en-US" sz="1050" dirty="0">
                <a:latin typeface="メイリオ" panose="020B0604030504040204" pitchFamily="50" charset="-128"/>
                <a:ea typeface="メイリオ" panose="020B0604030504040204" pitchFamily="50" charset="-128"/>
              </a:rPr>
              <a:t>分割</a:t>
            </a:r>
            <a:r>
              <a:rPr kumimoji="1" lang="ja-JP" altLang="en-US" sz="1050" dirty="0" smtClean="0">
                <a:latin typeface="メイリオ" panose="020B0604030504040204" pitchFamily="50" charset="-128"/>
                <a:ea typeface="メイリオ" panose="020B0604030504040204" pitchFamily="50" charset="-128"/>
              </a:rPr>
              <a:t>し、区間走行パラメータを設定することで高速走行を可能にした。</a:t>
            </a:r>
            <a:endParaRPr lang="en-US" altLang="ja-JP" sz="1050" dirty="0">
              <a:latin typeface="メイリオ" panose="020B0604030504040204" pitchFamily="50" charset="-128"/>
              <a:ea typeface="メイリオ" panose="020B0604030504040204" pitchFamily="50" charset="-128"/>
            </a:endParaRPr>
          </a:p>
          <a:p>
            <a:r>
              <a:rPr lang="ja-JP" altLang="en-US" sz="1050" dirty="0" smtClean="0">
                <a:latin typeface="メイリオ" panose="020B0604030504040204" pitchFamily="50" charset="-128"/>
                <a:ea typeface="メイリオ" panose="020B0604030504040204" pitchFamily="50" charset="-128"/>
              </a:rPr>
              <a:t>右図に分割したコースを示す。「</a:t>
            </a:r>
            <a:r>
              <a:rPr lang="ja-JP" altLang="en-US" sz="1050" dirty="0">
                <a:latin typeface="メイリオ" panose="020B0604030504040204" pitchFamily="50" charset="-128"/>
                <a:ea typeface="メイリオ" panose="020B0604030504040204" pitchFamily="50" charset="-128"/>
              </a:rPr>
              <a:t>分割したコースの色別</a:t>
            </a:r>
            <a:r>
              <a:rPr lang="ja-JP" altLang="en-US" sz="1050" dirty="0" smtClean="0">
                <a:latin typeface="メイリオ" panose="020B0604030504040204" pitchFamily="50" charset="-128"/>
                <a:ea typeface="メイリオ" panose="020B0604030504040204" pitchFamily="50" charset="-128"/>
              </a:rPr>
              <a:t>分類」 と「区間走行パラメータの概要」を下表に示す。</a:t>
            </a:r>
            <a:endParaRPr kumimoji="1" lang="ja-JP" altLang="en-US" sz="1050" dirty="0">
              <a:latin typeface="メイリオ" panose="020B0604030504040204" pitchFamily="50" charset="-128"/>
              <a:ea typeface="メイリオ" panose="020B0604030504040204" pitchFamily="50" charset="-128"/>
            </a:endParaRPr>
          </a:p>
        </p:txBody>
      </p:sp>
      <p:sp>
        <p:nvSpPr>
          <p:cNvPr id="11" name="テキスト ボックス 10"/>
          <p:cNvSpPr txBox="1"/>
          <p:nvPr/>
        </p:nvSpPr>
        <p:spPr>
          <a:xfrm>
            <a:off x="2325366" y="936944"/>
            <a:ext cx="4673074" cy="523220"/>
          </a:xfrm>
          <a:prstGeom prst="rect">
            <a:avLst/>
          </a:prstGeom>
          <a:noFill/>
        </p:spPr>
        <p:txBody>
          <a:bodyPr wrap="none" rtlCol="0">
            <a:spAutoFit/>
          </a:bodyPr>
          <a:lstStyle/>
          <a:p>
            <a:r>
              <a:rPr kumimoji="1" lang="ja-JP" altLang="en-US" sz="1400" b="1" dirty="0" smtClean="0">
                <a:latin typeface="メイリオ" panose="020B0604030504040204" pitchFamily="50" charset="-128"/>
                <a:ea typeface="メイリオ" panose="020B0604030504040204" pitchFamily="50" charset="-128"/>
              </a:rPr>
              <a:t>課題：コース全体で同じ区間走行パラメータを使うと</a:t>
            </a:r>
            <a:endParaRPr kumimoji="1" lang="en-US" altLang="ja-JP" sz="1400" b="1" dirty="0" smtClean="0">
              <a:latin typeface="メイリオ" panose="020B0604030504040204" pitchFamily="50" charset="-128"/>
              <a:ea typeface="メイリオ" panose="020B0604030504040204" pitchFamily="50" charset="-128"/>
            </a:endParaRPr>
          </a:p>
          <a:p>
            <a:r>
              <a:rPr lang="ja-JP" altLang="en-US" sz="1400" b="1" dirty="0">
                <a:latin typeface="メイリオ" panose="020B0604030504040204" pitchFamily="50" charset="-128"/>
                <a:ea typeface="メイリオ" panose="020B0604030504040204" pitchFamily="50" charset="-128"/>
              </a:rPr>
              <a:t>　</a:t>
            </a:r>
            <a:r>
              <a:rPr lang="ja-JP" altLang="en-US" sz="1400" b="1" dirty="0" smtClean="0">
                <a:latin typeface="メイリオ" panose="020B0604030504040204" pitchFamily="50" charset="-128"/>
                <a:ea typeface="メイリオ" panose="020B0604030504040204" pitchFamily="50" charset="-128"/>
              </a:rPr>
              <a:t>　　走行の「</a:t>
            </a:r>
            <a:r>
              <a:rPr lang="ja-JP" altLang="en-US" sz="1400" b="1" dirty="0" smtClean="0">
                <a:solidFill>
                  <a:srgbClr val="FF0000"/>
                </a:solidFill>
                <a:latin typeface="メイリオ" panose="020B0604030504040204" pitchFamily="50" charset="-128"/>
                <a:ea typeface="メイリオ" panose="020B0604030504040204" pitchFamily="50" charset="-128"/>
              </a:rPr>
              <a:t>高速化</a:t>
            </a:r>
            <a:r>
              <a:rPr lang="ja-JP" altLang="en-US" sz="1400" b="1" dirty="0" smtClean="0">
                <a:latin typeface="メイリオ" panose="020B0604030504040204" pitchFamily="50" charset="-128"/>
                <a:ea typeface="メイリオ" panose="020B0604030504040204" pitchFamily="50" charset="-128"/>
              </a:rPr>
              <a:t>」と「</a:t>
            </a:r>
            <a:r>
              <a:rPr lang="ja-JP" altLang="en-US" sz="1400" b="1" dirty="0" smtClean="0">
                <a:solidFill>
                  <a:srgbClr val="00B050"/>
                </a:solidFill>
                <a:latin typeface="メイリオ" panose="020B0604030504040204" pitchFamily="50" charset="-128"/>
                <a:ea typeface="メイリオ" panose="020B0604030504040204" pitchFamily="50" charset="-128"/>
              </a:rPr>
              <a:t>安定化</a:t>
            </a:r>
            <a:r>
              <a:rPr lang="ja-JP" altLang="en-US" sz="1400" b="1" dirty="0" smtClean="0">
                <a:latin typeface="メイリオ" panose="020B0604030504040204" pitchFamily="50" charset="-128"/>
                <a:ea typeface="メイリオ" panose="020B0604030504040204" pitchFamily="50" charset="-128"/>
              </a:rPr>
              <a:t>」を実現できない。</a:t>
            </a:r>
            <a:endParaRPr kumimoji="1" lang="ja-JP" altLang="en-US" sz="1400" b="1" dirty="0">
              <a:latin typeface="メイリオ" panose="020B0604030504040204" pitchFamily="50" charset="-128"/>
              <a:ea typeface="メイリオ" panose="020B0604030504040204" pitchFamily="50" charset="-128"/>
            </a:endParaRPr>
          </a:p>
        </p:txBody>
      </p:sp>
      <mc:AlternateContent xmlns:mc="http://schemas.openxmlformats.org/markup-compatibility/2006" xmlns:a14="http://schemas.microsoft.com/office/drawing/2010/main">
        <mc:Choice Requires="a14">
          <p:sp>
            <p:nvSpPr>
              <p:cNvPr id="4" name="テキスト ボックス 3"/>
              <p:cNvSpPr txBox="1"/>
              <p:nvPr/>
            </p:nvSpPr>
            <p:spPr>
              <a:xfrm>
                <a:off x="2061527" y="4872608"/>
                <a:ext cx="2636747" cy="5506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m:t>
                      </m:r>
                      <m:sSub>
                        <m:sSubPr>
                          <m:ctrlPr>
                            <a:rPr kumimoji="1" lang="en-US" altLang="ja-JP" b="0" i="1" smtClean="0">
                              <a:latin typeface="Cambria Math" panose="02040503050406030204" pitchFamily="18" charset="0"/>
                            </a:rPr>
                          </m:ctrlPr>
                        </m:sSubPr>
                        <m:e>
                          <m:r>
                            <m:rPr>
                              <m:sty m:val="p"/>
                            </m:rPr>
                            <a:rPr kumimoji="1" lang="en-US" altLang="ja-JP" b="0" i="0" smtClean="0">
                              <a:latin typeface="Cambria Math" panose="02040503050406030204" pitchFamily="18" charset="0"/>
                            </a:rPr>
                            <m:t>K</m:t>
                          </m:r>
                        </m:e>
                        <m:sub>
                          <m:r>
                            <m:rPr>
                              <m:sty m:val="p"/>
                            </m:rPr>
                            <a:rPr kumimoji="1" lang="en-US" altLang="ja-JP" b="0" i="0" smtClean="0">
                              <a:latin typeface="Cambria Math" panose="02040503050406030204" pitchFamily="18" charset="0"/>
                            </a:rPr>
                            <m:t>P</m:t>
                          </m:r>
                        </m:sub>
                      </m:sSub>
                      <m:r>
                        <a:rPr kumimoji="1" lang="en-US" altLang="ja-JP" b="0" i="1" smtClean="0">
                          <a:latin typeface="Cambria Math" panose="02040503050406030204" pitchFamily="18" charset="0"/>
                        </a:rPr>
                        <m:t>𝑥</m:t>
                      </m:r>
                      <m:r>
                        <a:rPr kumimoji="1" lang="en-US" altLang="ja-JP" b="0" i="1" smtClean="0">
                          <a:latin typeface="Cambria Math" panose="02040503050406030204" pitchFamily="18" charset="0"/>
                        </a:rPr>
                        <m:t>+ </m:t>
                      </m:r>
                      <m:sSub>
                        <m:sSubPr>
                          <m:ctrlPr>
                            <a:rPr kumimoji="1" lang="en-US" altLang="ja-JP" b="0" i="1" smtClean="0">
                              <a:latin typeface="Cambria Math" panose="02040503050406030204" pitchFamily="18" charset="0"/>
                            </a:rPr>
                          </m:ctrlPr>
                        </m:sSubPr>
                        <m:e>
                          <m:r>
                            <m:rPr>
                              <m:sty m:val="p"/>
                            </m:rPr>
                            <a:rPr kumimoji="1" lang="en-US" altLang="ja-JP" b="0" i="0" smtClean="0">
                              <a:latin typeface="Cambria Math" panose="02040503050406030204" pitchFamily="18" charset="0"/>
                            </a:rPr>
                            <m:t>K</m:t>
                          </m:r>
                        </m:e>
                        <m:sub>
                          <m:r>
                            <m:rPr>
                              <m:sty m:val="p"/>
                            </m:rPr>
                            <a:rPr kumimoji="1" lang="en-US" altLang="ja-JP" b="0" i="0" smtClean="0">
                              <a:latin typeface="Cambria Math" panose="02040503050406030204" pitchFamily="18" charset="0"/>
                            </a:rPr>
                            <m:t>I</m:t>
                          </m:r>
                        </m:sub>
                      </m:sSub>
                      <m:nary>
                        <m:naryPr>
                          <m:ctrlPr>
                            <a:rPr kumimoji="1" lang="en-US" altLang="ja-JP" b="0" i="1" smtClean="0">
                              <a:latin typeface="Cambria Math" panose="02040503050406030204" pitchFamily="18" charset="0"/>
                            </a:rPr>
                          </m:ctrlPr>
                        </m:naryPr>
                        <m:sub>
                          <m:r>
                            <m:rPr>
                              <m:brk m:alnAt="23"/>
                            </m:rPr>
                            <a:rPr kumimoji="1" lang="en-US" altLang="ja-JP" b="0" i="1" smtClean="0">
                              <a:latin typeface="Cambria Math" panose="02040503050406030204" pitchFamily="18" charset="0"/>
                            </a:rPr>
                            <m:t>0</m:t>
                          </m:r>
                        </m:sub>
                        <m:sup>
                          <m:r>
                            <a:rPr kumimoji="1" lang="en-US" altLang="ja-JP" b="0" i="1" smtClean="0">
                              <a:latin typeface="Cambria Math" panose="02040503050406030204" pitchFamily="18" charset="0"/>
                            </a:rPr>
                            <m:t>𝑡</m:t>
                          </m:r>
                        </m:sup>
                        <m:e>
                          <m:r>
                            <a:rPr kumimoji="1" lang="en-US" altLang="ja-JP" b="0" i="1" smtClean="0">
                              <a:latin typeface="Cambria Math" panose="02040503050406030204" pitchFamily="18" charset="0"/>
                            </a:rPr>
                            <m:t>𝑥𝑑𝑡</m:t>
                          </m:r>
                          <m:r>
                            <a:rPr kumimoji="1" lang="en-US" altLang="ja-JP" b="0" i="1" smtClean="0">
                              <a:latin typeface="Cambria Math" panose="02040503050406030204" pitchFamily="18" charset="0"/>
                            </a:rPr>
                            <m:t>+ </m:t>
                          </m:r>
                        </m:e>
                      </m:nary>
                      <m:sSub>
                        <m:sSubPr>
                          <m:ctrlPr>
                            <a:rPr kumimoji="1" lang="en-US" altLang="ja-JP" b="0" i="1" smtClean="0">
                              <a:latin typeface="Cambria Math" panose="02040503050406030204" pitchFamily="18" charset="0"/>
                            </a:rPr>
                          </m:ctrlPr>
                        </m:sSubPr>
                        <m:e>
                          <m:r>
                            <m:rPr>
                              <m:sty m:val="p"/>
                            </m:rPr>
                            <a:rPr kumimoji="1" lang="en-US" altLang="ja-JP" b="0" i="0" smtClean="0">
                              <a:latin typeface="Cambria Math" panose="02040503050406030204" pitchFamily="18" charset="0"/>
                            </a:rPr>
                            <m:t>K</m:t>
                          </m:r>
                        </m:e>
                        <m:sub>
                          <m:r>
                            <m:rPr>
                              <m:sty m:val="p"/>
                            </m:rPr>
                            <a:rPr kumimoji="1" lang="en-US" altLang="ja-JP" b="0" i="0" smtClean="0">
                              <a:latin typeface="Cambria Math" panose="02040503050406030204" pitchFamily="18" charset="0"/>
                            </a:rPr>
                            <m:t>D</m:t>
                          </m:r>
                        </m:sub>
                      </m:sSub>
                      <m:f>
                        <m:fPr>
                          <m:ctrlPr>
                            <a:rPr kumimoji="1" lang="en-US" altLang="ja-JP" b="0" i="1" smtClean="0">
                              <a:latin typeface="Cambria Math" panose="02040503050406030204" pitchFamily="18" charset="0"/>
                            </a:rPr>
                          </m:ctrlPr>
                        </m:fPr>
                        <m:num>
                          <m:r>
                            <a:rPr kumimoji="1" lang="en-US" altLang="ja-JP" b="0" i="1" smtClean="0">
                              <a:latin typeface="Cambria Math" panose="02040503050406030204" pitchFamily="18" charset="0"/>
                            </a:rPr>
                            <m:t>𝑑</m:t>
                          </m:r>
                        </m:num>
                        <m:den>
                          <m:r>
                            <a:rPr kumimoji="1" lang="en-US" altLang="ja-JP" b="0" i="1" smtClean="0">
                              <a:latin typeface="Cambria Math" panose="02040503050406030204" pitchFamily="18" charset="0"/>
                            </a:rPr>
                            <m:t>𝑑</m:t>
                          </m:r>
                          <m:r>
                            <a:rPr lang="en-US" altLang="ja-JP" i="1">
                              <a:latin typeface="Cambria Math" panose="02040503050406030204" pitchFamily="18" charset="0"/>
                            </a:rPr>
                            <m:t>𝑡</m:t>
                          </m:r>
                        </m:den>
                      </m:f>
                      <m:r>
                        <a:rPr kumimoji="1" lang="en-US" altLang="ja-JP" b="0" i="1" smtClean="0">
                          <a:latin typeface="Cambria Math" panose="02040503050406030204" pitchFamily="18" charset="0"/>
                        </a:rPr>
                        <m:t>𝑥</m:t>
                      </m:r>
                    </m:oMath>
                  </m:oMathPara>
                </a14:m>
                <a:endParaRPr kumimoji="1" lang="ja-JP" altLang="en-US" dirty="0">
                  <a:latin typeface="Meiryo UI" panose="020B0604030504040204" pitchFamily="50" charset="-128"/>
                  <a:ea typeface="Meiryo UI" panose="020B0604030504040204" pitchFamily="50" charset="-128"/>
                </a:endParaRPr>
              </a:p>
            </p:txBody>
          </p:sp>
        </mc:Choice>
        <mc:Fallback xmlns="">
          <p:sp>
            <p:nvSpPr>
              <p:cNvPr id="4" name="テキスト ボックス 3"/>
              <p:cNvSpPr txBox="1">
                <a:spLocks noRot="1" noChangeAspect="1" noMove="1" noResize="1" noEditPoints="1" noAdjustHandles="1" noChangeArrowheads="1" noChangeShapeType="1" noTextEdit="1"/>
              </p:cNvSpPr>
              <p:nvPr/>
            </p:nvSpPr>
            <p:spPr>
              <a:xfrm>
                <a:off x="2061527" y="4872608"/>
                <a:ext cx="2636747" cy="550600"/>
              </a:xfrm>
              <a:prstGeom prst="rect">
                <a:avLst/>
              </a:prstGeom>
              <a:blipFill>
                <a:blip r:embed="rId3"/>
                <a:stretch>
                  <a:fillRect/>
                </a:stretch>
              </a:blipFill>
            </p:spPr>
            <p:txBody>
              <a:bodyPr/>
              <a:lstStyle/>
              <a:p>
                <a:r>
                  <a:rPr lang="ja-JP" altLang="en-US">
                    <a:noFill/>
                  </a:rPr>
                  <a:t> </a:t>
                </a:r>
              </a:p>
            </p:txBody>
          </p:sp>
        </mc:Fallback>
      </mc:AlternateContent>
      <p:sp>
        <p:nvSpPr>
          <p:cNvPr id="37" name="テキスト ボックス 36"/>
          <p:cNvSpPr txBox="1"/>
          <p:nvPr/>
        </p:nvSpPr>
        <p:spPr>
          <a:xfrm>
            <a:off x="105298" y="5044484"/>
            <a:ext cx="1077924" cy="307777"/>
          </a:xfrm>
          <a:prstGeom prst="rect">
            <a:avLst/>
          </a:prstGeom>
          <a:noFill/>
        </p:spPr>
        <p:txBody>
          <a:bodyPr wrap="none" rtlCol="0">
            <a:spAutoFit/>
          </a:bodyPr>
          <a:lstStyle/>
          <a:p>
            <a:r>
              <a:rPr kumimoji="1" lang="en-US" altLang="ja-JP" sz="1400" b="1" dirty="0" smtClean="0">
                <a:latin typeface="メイリオ" panose="020B0604030504040204" pitchFamily="50" charset="-128"/>
                <a:ea typeface="メイリオ" panose="020B0604030504040204" pitchFamily="50" charset="-128"/>
              </a:rPr>
              <a:t>PID</a:t>
            </a:r>
            <a:r>
              <a:rPr kumimoji="1" lang="ja-JP" altLang="en-US" sz="1400" b="1" dirty="0" smtClean="0">
                <a:latin typeface="メイリオ" panose="020B0604030504040204" pitchFamily="50" charset="-128"/>
                <a:ea typeface="メイリオ" panose="020B0604030504040204" pitchFamily="50" charset="-128"/>
              </a:rPr>
              <a:t>制御：</a:t>
            </a:r>
            <a:endParaRPr kumimoji="1" lang="ja-JP" altLang="en-US" sz="1400" b="1" dirty="0">
              <a:latin typeface="メイリオ" panose="020B0604030504040204" pitchFamily="50" charset="-128"/>
              <a:ea typeface="メイリオ" panose="020B0604030504040204" pitchFamily="50" charset="-128"/>
            </a:endParaRPr>
          </a:p>
        </p:txBody>
      </p:sp>
      <p:sp>
        <p:nvSpPr>
          <p:cNvPr id="53" name="テキスト ボックス 52"/>
          <p:cNvSpPr txBox="1"/>
          <p:nvPr/>
        </p:nvSpPr>
        <p:spPr>
          <a:xfrm>
            <a:off x="88270" y="5479586"/>
            <a:ext cx="3560975" cy="307777"/>
          </a:xfrm>
          <a:prstGeom prst="rect">
            <a:avLst/>
          </a:prstGeom>
          <a:noFill/>
        </p:spPr>
        <p:txBody>
          <a:bodyPr wrap="none" rtlCol="0">
            <a:spAutoFit/>
          </a:bodyPr>
          <a:lstStyle/>
          <a:p>
            <a:r>
              <a:rPr kumimoji="1" lang="ja-JP" altLang="en-US" sz="1400" b="1" dirty="0" smtClean="0">
                <a:latin typeface="メイリオ" panose="020B0604030504040204" pitchFamily="50" charset="-128"/>
                <a:ea typeface="メイリオ" panose="020B0604030504040204" pitchFamily="50" charset="-128"/>
              </a:rPr>
              <a:t>ハイブリッド制御：　曲率制御</a:t>
            </a:r>
            <a:r>
              <a:rPr kumimoji="1" lang="en-US" altLang="ja-JP" sz="1400" b="1" dirty="0" smtClean="0">
                <a:latin typeface="メイリオ" panose="020B0604030504040204" pitchFamily="50" charset="-128"/>
                <a:ea typeface="メイリオ" panose="020B0604030504040204" pitchFamily="50" charset="-128"/>
              </a:rPr>
              <a:t>+PID</a:t>
            </a:r>
            <a:r>
              <a:rPr kumimoji="1" lang="ja-JP" altLang="en-US" sz="1400" b="1" dirty="0" smtClean="0">
                <a:latin typeface="メイリオ" panose="020B0604030504040204" pitchFamily="50" charset="-128"/>
                <a:ea typeface="メイリオ" panose="020B0604030504040204" pitchFamily="50" charset="-128"/>
              </a:rPr>
              <a:t>制御</a:t>
            </a:r>
            <a:endParaRPr kumimoji="1" lang="ja-JP" altLang="en-US" sz="1400" b="1" dirty="0">
              <a:latin typeface="メイリオ" panose="020B0604030504040204" pitchFamily="50" charset="-128"/>
              <a:ea typeface="メイリオ" panose="020B0604030504040204" pitchFamily="50" charset="-128"/>
            </a:endParaRPr>
          </a:p>
        </p:txBody>
      </p:sp>
      <p:sp>
        <p:nvSpPr>
          <p:cNvPr id="51" name="テキスト ボックス 50"/>
          <p:cNvSpPr txBox="1"/>
          <p:nvPr/>
        </p:nvSpPr>
        <p:spPr>
          <a:xfrm>
            <a:off x="7181063" y="6987171"/>
            <a:ext cx="761747" cy="276999"/>
          </a:xfrm>
          <a:prstGeom prst="rect">
            <a:avLst/>
          </a:prstGeom>
          <a:noFill/>
        </p:spPr>
        <p:txBody>
          <a:bodyPr wrap="none" rtlCol="0">
            <a:spAutoFit/>
          </a:bodyPr>
          <a:lstStyle/>
          <a:p>
            <a:r>
              <a:rPr kumimoji="1" lang="en-US" altLang="ja-JP" sz="1200" b="1" dirty="0" smtClean="0">
                <a:latin typeface="メイリオ" panose="020B0604030504040204" pitchFamily="50" charset="-128"/>
                <a:ea typeface="メイリオ" panose="020B0604030504040204" pitchFamily="50" charset="-128"/>
              </a:rPr>
              <a:t>R</a:t>
            </a:r>
            <a:r>
              <a:rPr kumimoji="1" lang="ja-JP" altLang="en-US" sz="1200" b="1" dirty="0" smtClean="0">
                <a:latin typeface="メイリオ" panose="020B0604030504040204" pitchFamily="50" charset="-128"/>
                <a:ea typeface="メイリオ" panose="020B0604030504040204" pitchFamily="50" charset="-128"/>
              </a:rPr>
              <a:t>コース</a:t>
            </a:r>
            <a:endParaRPr kumimoji="1" lang="ja-JP" altLang="en-US" sz="1200" b="1" dirty="0">
              <a:latin typeface="メイリオ" panose="020B0604030504040204" pitchFamily="50" charset="-128"/>
              <a:ea typeface="メイリオ" panose="020B0604030504040204" pitchFamily="50" charset="-128"/>
            </a:endParaRPr>
          </a:p>
        </p:txBody>
      </p:sp>
      <p:sp>
        <p:nvSpPr>
          <p:cNvPr id="56" name="テキスト ボックス 55"/>
          <p:cNvSpPr txBox="1"/>
          <p:nvPr/>
        </p:nvSpPr>
        <p:spPr>
          <a:xfrm>
            <a:off x="7167974" y="5044484"/>
            <a:ext cx="739305" cy="276999"/>
          </a:xfrm>
          <a:prstGeom prst="rect">
            <a:avLst/>
          </a:prstGeom>
          <a:noFill/>
        </p:spPr>
        <p:txBody>
          <a:bodyPr wrap="none" rtlCol="0">
            <a:spAutoFit/>
          </a:bodyPr>
          <a:lstStyle/>
          <a:p>
            <a:r>
              <a:rPr kumimoji="1" lang="en-US" altLang="ja-JP" sz="1200" b="1" dirty="0" smtClean="0">
                <a:latin typeface="メイリオ" panose="020B0604030504040204" pitchFamily="50" charset="-128"/>
                <a:ea typeface="メイリオ" panose="020B0604030504040204" pitchFamily="50" charset="-128"/>
              </a:rPr>
              <a:t>L</a:t>
            </a:r>
            <a:r>
              <a:rPr kumimoji="1" lang="ja-JP" altLang="en-US" sz="1200" b="1" dirty="0" smtClean="0">
                <a:latin typeface="メイリオ" panose="020B0604030504040204" pitchFamily="50" charset="-128"/>
                <a:ea typeface="メイリオ" panose="020B0604030504040204" pitchFamily="50" charset="-128"/>
              </a:rPr>
              <a:t>コース</a:t>
            </a:r>
            <a:endParaRPr kumimoji="1" lang="ja-JP" altLang="en-US" sz="1200" b="1" dirty="0">
              <a:latin typeface="メイリオ" panose="020B0604030504040204" pitchFamily="50" charset="-128"/>
              <a:ea typeface="メイリオ" panose="020B0604030504040204" pitchFamily="50" charset="-128"/>
            </a:endParaRPr>
          </a:p>
        </p:txBody>
      </p:sp>
      <p:grpSp>
        <p:nvGrpSpPr>
          <p:cNvPr id="8" name="グループ化 7"/>
          <p:cNvGrpSpPr/>
          <p:nvPr/>
        </p:nvGrpSpPr>
        <p:grpSpPr>
          <a:xfrm>
            <a:off x="4773148" y="4865424"/>
            <a:ext cx="1944217" cy="652174"/>
            <a:chOff x="4676721" y="4896708"/>
            <a:chExt cx="1944217" cy="652174"/>
          </a:xfrm>
        </p:grpSpPr>
        <p:grpSp>
          <p:nvGrpSpPr>
            <p:cNvPr id="17" name="グループ化 16"/>
            <p:cNvGrpSpPr/>
            <p:nvPr/>
          </p:nvGrpSpPr>
          <p:grpSpPr>
            <a:xfrm>
              <a:off x="4676721" y="4902551"/>
              <a:ext cx="1944217" cy="646331"/>
              <a:chOff x="3082952" y="5074220"/>
              <a:chExt cx="1918364" cy="681084"/>
            </a:xfrm>
          </p:grpSpPr>
          <mc:AlternateContent xmlns:mc="http://schemas.openxmlformats.org/markup-compatibility/2006" xmlns:a14="http://schemas.microsoft.com/office/drawing/2010/main">
            <mc:Choice Requires="a14">
              <p:sp>
                <p:nvSpPr>
                  <p:cNvPr id="5" name="テキスト ボックス 4"/>
                  <p:cNvSpPr txBox="1"/>
                  <p:nvPr/>
                </p:nvSpPr>
                <p:spPr>
                  <a:xfrm>
                    <a:off x="3100782" y="5074220"/>
                    <a:ext cx="238500" cy="68108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ja-JP" sz="900" i="1" smtClean="0">
                                  <a:latin typeface="Cambria Math" panose="02040503050406030204" pitchFamily="18" charset="0"/>
                                </a:rPr>
                              </m:ctrlPr>
                            </m:sSubPr>
                            <m:e>
                              <m:r>
                                <m:rPr>
                                  <m:sty m:val="p"/>
                                </m:rPr>
                                <a:rPr lang="en-US" altLang="ja-JP" sz="900" i="0">
                                  <a:latin typeface="Cambria Math" panose="02040503050406030204" pitchFamily="18" charset="0"/>
                                </a:rPr>
                                <m:t>K</m:t>
                              </m:r>
                            </m:e>
                            <m:sub>
                              <m:r>
                                <m:rPr>
                                  <m:sty m:val="p"/>
                                </m:rPr>
                                <a:rPr lang="en-US" altLang="ja-JP" sz="900" i="0">
                                  <a:latin typeface="Cambria Math" panose="02040503050406030204" pitchFamily="18" charset="0"/>
                                </a:rPr>
                                <m:t>P</m:t>
                              </m:r>
                            </m:sub>
                          </m:sSub>
                        </m:oMath>
                      </m:oMathPara>
                    </a14:m>
                    <a:endParaRPr lang="en-US" altLang="ja-JP" sz="900" dirty="0">
                      <a:latin typeface="メイリオ" panose="020B0604030504040204" pitchFamily="50" charset="-128"/>
                      <a:ea typeface="メイリオ" panose="020B0604030504040204" pitchFamily="50" charset="-128"/>
                    </a:endParaRPr>
                  </a:p>
                  <a:p>
                    <a:pPr/>
                    <a14:m>
                      <m:oMathPara xmlns:m="http://schemas.openxmlformats.org/officeDocument/2006/math">
                        <m:oMathParaPr>
                          <m:jc m:val="centerGroup"/>
                        </m:oMathParaPr>
                        <m:oMath xmlns:m="http://schemas.openxmlformats.org/officeDocument/2006/math">
                          <m:sSub>
                            <m:sSubPr>
                              <m:ctrlPr>
                                <a:rPr lang="en-US" altLang="ja-JP" sz="900" i="1">
                                  <a:latin typeface="Cambria Math" panose="02040503050406030204" pitchFamily="18" charset="0"/>
                                </a:rPr>
                              </m:ctrlPr>
                            </m:sSubPr>
                            <m:e>
                              <m:r>
                                <m:rPr>
                                  <m:sty m:val="p"/>
                                </m:rPr>
                                <a:rPr lang="en-US" altLang="ja-JP" sz="900" i="0">
                                  <a:latin typeface="Cambria Math" panose="02040503050406030204" pitchFamily="18" charset="0"/>
                                </a:rPr>
                                <m:t>K</m:t>
                              </m:r>
                            </m:e>
                            <m:sub>
                              <m:r>
                                <m:rPr>
                                  <m:sty m:val="p"/>
                                </m:rPr>
                                <a:rPr lang="en-US" altLang="ja-JP" sz="900" i="0">
                                  <a:latin typeface="Cambria Math" panose="02040503050406030204" pitchFamily="18" charset="0"/>
                                </a:rPr>
                                <m:t>I</m:t>
                              </m:r>
                            </m:sub>
                          </m:sSub>
                        </m:oMath>
                      </m:oMathPara>
                    </a14:m>
                    <a:endParaRPr kumimoji="1" lang="en-US" altLang="ja-JP" sz="900" dirty="0" smtClean="0">
                      <a:latin typeface="メイリオ" panose="020B0604030504040204" pitchFamily="50" charset="-128"/>
                      <a:ea typeface="メイリオ" panose="020B0604030504040204" pitchFamily="50" charset="-128"/>
                    </a:endParaRPr>
                  </a:p>
                  <a:p>
                    <a:pPr/>
                    <a14:m>
                      <m:oMathPara xmlns:m="http://schemas.openxmlformats.org/officeDocument/2006/math">
                        <m:oMathParaPr>
                          <m:jc m:val="centerGroup"/>
                        </m:oMathParaPr>
                        <m:oMath xmlns:m="http://schemas.openxmlformats.org/officeDocument/2006/math">
                          <m:sSub>
                            <m:sSubPr>
                              <m:ctrlPr>
                                <a:rPr lang="en-US" altLang="ja-JP" sz="900" i="1">
                                  <a:latin typeface="Cambria Math" panose="02040503050406030204" pitchFamily="18" charset="0"/>
                                </a:rPr>
                              </m:ctrlPr>
                            </m:sSubPr>
                            <m:e>
                              <m:r>
                                <m:rPr>
                                  <m:sty m:val="p"/>
                                </m:rPr>
                                <a:rPr lang="en-US" altLang="ja-JP" sz="900" i="0">
                                  <a:latin typeface="Cambria Math" panose="02040503050406030204" pitchFamily="18" charset="0"/>
                                </a:rPr>
                                <m:t>K</m:t>
                              </m:r>
                            </m:e>
                            <m:sub>
                              <m:r>
                                <m:rPr>
                                  <m:sty m:val="p"/>
                                </m:rPr>
                                <a:rPr lang="en-US" altLang="ja-JP" sz="900" i="0">
                                  <a:latin typeface="Cambria Math" panose="02040503050406030204" pitchFamily="18" charset="0"/>
                                </a:rPr>
                                <m:t>D</m:t>
                              </m:r>
                            </m:sub>
                          </m:sSub>
                        </m:oMath>
                      </m:oMathPara>
                    </a14:m>
                    <a:endParaRPr kumimoji="1" lang="en-US" altLang="ja-JP" sz="900" dirty="0" smtClean="0">
                      <a:latin typeface="メイリオ" panose="020B0604030504040204" pitchFamily="50" charset="-128"/>
                      <a:ea typeface="メイリオ" panose="020B0604030504040204" pitchFamily="50" charset="-128"/>
                    </a:endParaRPr>
                  </a:p>
                  <a:p>
                    <a:pPr/>
                    <a14:m>
                      <m:oMathPara xmlns:m="http://schemas.openxmlformats.org/officeDocument/2006/math">
                        <m:oMathParaPr>
                          <m:jc m:val="centerGroup"/>
                        </m:oMathParaPr>
                        <m:oMath xmlns:m="http://schemas.openxmlformats.org/officeDocument/2006/math">
                          <m:r>
                            <a:rPr lang="en-US" altLang="ja-JP" sz="900" i="1" smtClean="0">
                              <a:latin typeface="Cambria Math" panose="02040503050406030204" pitchFamily="18" charset="0"/>
                            </a:rPr>
                            <m:t>𝑥</m:t>
                          </m:r>
                        </m:oMath>
                      </m:oMathPara>
                    </a14:m>
                    <a:endParaRPr lang="ja-JP" altLang="en-US" sz="900" dirty="0">
                      <a:latin typeface="メイリオ" panose="020B0604030504040204" pitchFamily="50" charset="-128"/>
                      <a:ea typeface="メイリオ" panose="020B0604030504040204" pitchFamily="50" charset="-128"/>
                    </a:endParaRPr>
                  </a:p>
                </p:txBody>
              </p:sp>
            </mc:Choice>
            <mc:Fallback xmlns="">
              <p:sp>
                <p:nvSpPr>
                  <p:cNvPr id="5" name="テキスト ボックス 4"/>
                  <p:cNvSpPr txBox="1">
                    <a:spLocks noRot="1" noChangeAspect="1" noMove="1" noResize="1" noEditPoints="1" noAdjustHandles="1" noChangeArrowheads="1" noChangeShapeType="1" noTextEdit="1"/>
                  </p:cNvSpPr>
                  <p:nvPr/>
                </p:nvSpPr>
                <p:spPr>
                  <a:xfrm>
                    <a:off x="3100782" y="5074220"/>
                    <a:ext cx="238500" cy="681084"/>
                  </a:xfrm>
                  <a:prstGeom prst="rect">
                    <a:avLst/>
                  </a:prstGeom>
                  <a:blipFill>
                    <a:blip r:embed="rId5"/>
                    <a:stretch>
                      <a:fillRect r="-7500"/>
                    </a:stretch>
                  </a:blipFill>
                </p:spPr>
                <p:txBody>
                  <a:bodyPr/>
                  <a:lstStyle/>
                  <a:p>
                    <a:r>
                      <a:rPr lang="ja-JP" altLang="en-US">
                        <a:noFill/>
                      </a:rPr>
                      <a:t> </a:t>
                    </a:r>
                  </a:p>
                </p:txBody>
              </p:sp>
            </mc:Fallback>
          </mc:AlternateContent>
          <p:sp>
            <p:nvSpPr>
              <p:cNvPr id="46" name="左大かっこ 45"/>
              <p:cNvSpPr/>
              <p:nvPr/>
            </p:nvSpPr>
            <p:spPr>
              <a:xfrm flipH="1">
                <a:off x="4954284" y="5080225"/>
                <a:ext cx="47032" cy="622326"/>
              </a:xfrm>
              <a:prstGeom prst="leftBracket">
                <a:avLst/>
              </a:prstGeom>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sz="1050"/>
              </a:p>
            </p:txBody>
          </p:sp>
          <p:sp>
            <p:nvSpPr>
              <p:cNvPr id="52" name="左大かっこ 51"/>
              <p:cNvSpPr/>
              <p:nvPr/>
            </p:nvSpPr>
            <p:spPr>
              <a:xfrm>
                <a:off x="3082952" y="5076976"/>
                <a:ext cx="45719" cy="622326"/>
              </a:xfrm>
              <a:prstGeom prst="leftBracket">
                <a:avLst/>
              </a:prstGeom>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sz="1050"/>
              </a:p>
            </p:txBody>
          </p:sp>
        </p:grpSp>
        <p:sp>
          <p:nvSpPr>
            <p:cNvPr id="32" name="テキスト ボックス 31"/>
            <p:cNvSpPr txBox="1"/>
            <p:nvPr/>
          </p:nvSpPr>
          <p:spPr>
            <a:xfrm>
              <a:off x="4832445" y="4896708"/>
              <a:ext cx="1722044" cy="646331"/>
            </a:xfrm>
            <a:prstGeom prst="rect">
              <a:avLst/>
            </a:prstGeom>
            <a:noFill/>
          </p:spPr>
          <p:txBody>
            <a:bodyPr wrap="square" rtlCol="0">
              <a:spAutoFit/>
            </a:bodyPr>
            <a:lstStyle/>
            <a:p>
              <a:r>
                <a:rPr lang="en-US" altLang="ja-JP" sz="900" dirty="0" smtClean="0">
                  <a:latin typeface="メイリオ" panose="020B0604030504040204" pitchFamily="50" charset="-128"/>
                  <a:ea typeface="メイリオ" panose="020B0604030504040204" pitchFamily="50" charset="-128"/>
                </a:rPr>
                <a:t>:</a:t>
              </a:r>
              <a:r>
                <a:rPr lang="ja-JP" altLang="en-US" sz="900" dirty="0">
                  <a:latin typeface="メイリオ" panose="020B0604030504040204" pitchFamily="50" charset="-128"/>
                  <a:ea typeface="メイリオ" panose="020B0604030504040204" pitchFamily="50" charset="-128"/>
                </a:rPr>
                <a:t>比例</a:t>
              </a:r>
              <a:r>
                <a:rPr lang="ja-JP" altLang="en-US" sz="900" dirty="0" smtClean="0">
                  <a:latin typeface="メイリオ" panose="020B0604030504040204" pitchFamily="50" charset="-128"/>
                  <a:ea typeface="メイリオ" panose="020B0604030504040204" pitchFamily="50" charset="-128"/>
                </a:rPr>
                <a:t>制御ゲイン</a:t>
              </a:r>
              <a:endParaRPr lang="en-US" altLang="ja-JP" sz="900" dirty="0" smtClean="0">
                <a:latin typeface="メイリオ" panose="020B0604030504040204" pitchFamily="50" charset="-128"/>
                <a:ea typeface="メイリオ" panose="020B0604030504040204" pitchFamily="50" charset="-128"/>
              </a:endParaRPr>
            </a:p>
            <a:p>
              <a:r>
                <a:rPr lang="en-US" altLang="ja-JP" sz="900" dirty="0" smtClean="0">
                  <a:latin typeface="メイリオ" panose="020B0604030504040204" pitchFamily="50" charset="-128"/>
                  <a:ea typeface="メイリオ" panose="020B0604030504040204" pitchFamily="50" charset="-128"/>
                </a:rPr>
                <a:t>:</a:t>
              </a:r>
              <a:r>
                <a:rPr lang="ja-JP" altLang="en-US" sz="900" dirty="0" smtClean="0">
                  <a:latin typeface="メイリオ" panose="020B0604030504040204" pitchFamily="50" charset="-128"/>
                  <a:ea typeface="メイリオ" panose="020B0604030504040204" pitchFamily="50" charset="-128"/>
                </a:rPr>
                <a:t>積分制御ゲイン　　</a:t>
              </a:r>
              <a:endParaRPr lang="en-US" altLang="ja-JP" sz="900" dirty="0" smtClean="0">
                <a:latin typeface="メイリオ" panose="020B0604030504040204" pitchFamily="50" charset="-128"/>
                <a:ea typeface="メイリオ" panose="020B0604030504040204" pitchFamily="50" charset="-128"/>
              </a:endParaRPr>
            </a:p>
            <a:p>
              <a:r>
                <a:rPr lang="en-US" altLang="ja-JP" sz="900" dirty="0" smtClean="0">
                  <a:latin typeface="メイリオ" panose="020B0604030504040204" pitchFamily="50" charset="-128"/>
                  <a:ea typeface="メイリオ" panose="020B0604030504040204" pitchFamily="50" charset="-128"/>
                </a:rPr>
                <a:t>:</a:t>
              </a:r>
              <a:r>
                <a:rPr lang="ja-JP" altLang="en-US" sz="900" dirty="0" smtClean="0">
                  <a:latin typeface="メイリオ" panose="020B0604030504040204" pitchFamily="50" charset="-128"/>
                  <a:ea typeface="メイリオ" panose="020B0604030504040204" pitchFamily="50" charset="-128"/>
                </a:rPr>
                <a:t>微分制御ゲイン</a:t>
              </a:r>
              <a:endParaRPr lang="en-US" altLang="ja-JP" sz="900" dirty="0" smtClean="0">
                <a:latin typeface="メイリオ" panose="020B0604030504040204" pitchFamily="50" charset="-128"/>
                <a:ea typeface="メイリオ" panose="020B0604030504040204" pitchFamily="50" charset="-128"/>
              </a:endParaRPr>
            </a:p>
            <a:p>
              <a:r>
                <a:rPr lang="en-US" altLang="ja-JP" sz="900" dirty="0" smtClean="0">
                  <a:latin typeface="メイリオ" panose="020B0604030504040204" pitchFamily="50" charset="-128"/>
                  <a:ea typeface="メイリオ" panose="020B0604030504040204" pitchFamily="50" charset="-128"/>
                </a:rPr>
                <a:t>:</a:t>
              </a:r>
              <a:r>
                <a:rPr lang="ja-JP" altLang="en-US" sz="900" dirty="0" smtClean="0">
                  <a:latin typeface="メイリオ" panose="020B0604030504040204" pitchFamily="50" charset="-128"/>
                  <a:ea typeface="メイリオ" panose="020B0604030504040204" pitchFamily="50" charset="-128"/>
                </a:rPr>
                <a:t>輝度</a:t>
              </a:r>
              <a:r>
                <a:rPr lang="ja-JP" altLang="en-US" sz="900" dirty="0">
                  <a:latin typeface="メイリオ" panose="020B0604030504040204" pitchFamily="50" charset="-128"/>
                  <a:ea typeface="メイリオ" panose="020B0604030504040204" pitchFamily="50" charset="-128"/>
                </a:rPr>
                <a:t>値</a:t>
              </a:r>
              <a:r>
                <a:rPr lang="ja-JP" altLang="en-US" sz="900" dirty="0" smtClean="0">
                  <a:latin typeface="メイリオ" panose="020B0604030504040204" pitchFamily="50" charset="-128"/>
                  <a:ea typeface="メイリオ" panose="020B0604030504040204" pitchFamily="50" charset="-128"/>
                </a:rPr>
                <a:t>と区間灰色値の差分</a:t>
              </a:r>
              <a:endParaRPr lang="ja-JP" altLang="en-US" sz="900" dirty="0">
                <a:latin typeface="メイリオ" panose="020B0604030504040204" pitchFamily="50" charset="-128"/>
                <a:ea typeface="メイリオ" panose="020B0604030504040204" pitchFamily="50" charset="-128"/>
              </a:endParaRPr>
            </a:p>
          </p:txBody>
        </p:sp>
      </p:grpSp>
      <p:pic>
        <p:nvPicPr>
          <p:cNvPr id="3" name="図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56808" y="1026045"/>
            <a:ext cx="5849397" cy="3931457"/>
          </a:xfrm>
          <a:prstGeom prst="rect">
            <a:avLst/>
          </a:prstGeom>
        </p:spPr>
      </p:pic>
      <p:sp>
        <p:nvSpPr>
          <p:cNvPr id="7" name="テキスト ボックス 6"/>
          <p:cNvSpPr txBox="1"/>
          <p:nvPr/>
        </p:nvSpPr>
        <p:spPr>
          <a:xfrm>
            <a:off x="1335410" y="5029056"/>
            <a:ext cx="1008112" cy="338554"/>
          </a:xfrm>
          <a:prstGeom prst="rect">
            <a:avLst/>
          </a:prstGeom>
          <a:noFill/>
        </p:spPr>
        <p:txBody>
          <a:bodyPr wrap="square" rtlCol="0">
            <a:spAutoFit/>
          </a:bodyPr>
          <a:lstStyle/>
          <a:p>
            <a:r>
              <a:rPr kumimoji="1" lang="ja-JP" altLang="en-US" dirty="0" smtClean="0">
                <a:latin typeface="メイリオ" panose="020B0604030504040204" pitchFamily="50" charset="-128"/>
                <a:ea typeface="メイリオ" panose="020B0604030504040204" pitchFamily="50" charset="-128"/>
              </a:rPr>
              <a:t>旋回量</a:t>
            </a:r>
            <a:endParaRPr kumimoji="1" lang="ja-JP" altLang="en-US" dirty="0">
              <a:latin typeface="メイリオ" panose="020B0604030504040204" pitchFamily="50" charset="-128"/>
              <a:ea typeface="メイリオ" panose="020B0604030504040204" pitchFamily="50" charset="-128"/>
            </a:endParaRPr>
          </a:p>
        </p:txBody>
      </p:sp>
      <p:pic>
        <p:nvPicPr>
          <p:cNvPr id="19" name="図 1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6104" y="2265101"/>
            <a:ext cx="3757204" cy="1873952"/>
          </a:xfrm>
          <a:prstGeom prst="rect">
            <a:avLst/>
          </a:prstGeom>
        </p:spPr>
      </p:pic>
      <p:pic>
        <p:nvPicPr>
          <p:cNvPr id="20" name="図 1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952528" y="1992288"/>
            <a:ext cx="2845910" cy="2310371"/>
          </a:xfrm>
          <a:prstGeom prst="rect">
            <a:avLst/>
          </a:prstGeom>
        </p:spPr>
      </p:pic>
      <p:sp>
        <p:nvSpPr>
          <p:cNvPr id="49" name="正方形/長方形 48"/>
          <p:cNvSpPr/>
          <p:nvPr/>
        </p:nvSpPr>
        <p:spPr>
          <a:xfrm>
            <a:off x="48937" y="916073"/>
            <a:ext cx="12717185" cy="8627739"/>
          </a:xfrm>
          <a:prstGeom prst="rect">
            <a:avLst/>
          </a:prstGeom>
          <a:no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4982212" y="6297528"/>
            <a:ext cx="615959" cy="288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正方形/長方形 54"/>
          <p:cNvSpPr/>
          <p:nvPr/>
        </p:nvSpPr>
        <p:spPr>
          <a:xfrm>
            <a:off x="1590472" y="6379155"/>
            <a:ext cx="476253" cy="2209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2" name="図 2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249553" y="5230142"/>
            <a:ext cx="5392990" cy="1730698"/>
          </a:xfrm>
          <a:prstGeom prst="rect">
            <a:avLst/>
          </a:prstGeom>
        </p:spPr>
      </p:pic>
      <p:pic>
        <p:nvPicPr>
          <p:cNvPr id="23" name="図 22"/>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259795" y="7192092"/>
            <a:ext cx="5377769" cy="2321278"/>
          </a:xfrm>
          <a:prstGeom prst="rect">
            <a:avLst/>
          </a:prstGeom>
        </p:spPr>
      </p:pic>
      <p:pic>
        <p:nvPicPr>
          <p:cNvPr id="12" name="図 11"/>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44010" y="5812699"/>
            <a:ext cx="7078960" cy="1185909"/>
          </a:xfrm>
          <a:prstGeom prst="rect">
            <a:avLst/>
          </a:prstGeom>
        </p:spPr>
      </p:pic>
      <p:pic>
        <p:nvPicPr>
          <p:cNvPr id="13" name="図 12"/>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44009" y="7069072"/>
            <a:ext cx="6987227" cy="2412048"/>
          </a:xfrm>
          <a:prstGeom prst="rect">
            <a:avLst/>
          </a:prstGeom>
        </p:spPr>
      </p:pic>
      <p:sp>
        <p:nvSpPr>
          <p:cNvPr id="48" name="斜め縞 47"/>
          <p:cNvSpPr/>
          <p:nvPr/>
        </p:nvSpPr>
        <p:spPr>
          <a:xfrm flipH="1" flipV="1">
            <a:off x="4373882" y="18163"/>
            <a:ext cx="8419660" cy="816202"/>
          </a:xfrm>
          <a:prstGeom prst="diagStripe">
            <a:avLst>
              <a:gd name="adj" fmla="val 84421"/>
            </a:avLst>
          </a:prstGeom>
          <a:solidFill>
            <a:schemeClr val="accent5">
              <a:lumMod val="60000"/>
              <a:lumOff val="40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5">
              <a:solidFill>
                <a:schemeClr val="tx1"/>
              </a:solidFill>
              <a:latin typeface="メイリオ" panose="020B0604030504040204" pitchFamily="50" charset="-128"/>
              <a:ea typeface="メイリオ" panose="020B0604030504040204" pitchFamily="50" charset="-128"/>
            </a:endParaRPr>
          </a:p>
        </p:txBody>
      </p:sp>
      <p:sp>
        <p:nvSpPr>
          <p:cNvPr id="57" name="斜め縞 56"/>
          <p:cNvSpPr/>
          <p:nvPr/>
        </p:nvSpPr>
        <p:spPr>
          <a:xfrm flipH="1" flipV="1">
            <a:off x="5877306" y="18163"/>
            <a:ext cx="6916236" cy="554615"/>
          </a:xfrm>
          <a:prstGeom prst="diagStripe">
            <a:avLst>
              <a:gd name="adj" fmla="val 84421"/>
            </a:avLst>
          </a:prstGeom>
          <a:solidFill>
            <a:srgbClr val="002060"/>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5">
              <a:solidFill>
                <a:schemeClr val="tx1"/>
              </a:solidFill>
              <a:latin typeface="メイリオ" panose="020B0604030504040204" pitchFamily="50" charset="-128"/>
              <a:ea typeface="メイリオ" panose="020B0604030504040204" pitchFamily="50" charset="-128"/>
            </a:endParaRPr>
          </a:p>
        </p:txBody>
      </p:sp>
      <p:sp>
        <p:nvSpPr>
          <p:cNvPr id="58" name="斜め縞 57"/>
          <p:cNvSpPr/>
          <p:nvPr/>
        </p:nvSpPr>
        <p:spPr>
          <a:xfrm flipH="1" flipV="1">
            <a:off x="2698760" y="10326"/>
            <a:ext cx="10072734" cy="825675"/>
          </a:xfrm>
          <a:prstGeom prst="diagStripe">
            <a:avLst>
              <a:gd name="adj" fmla="val 84421"/>
            </a:avLst>
          </a:prstGeom>
          <a:solidFill>
            <a:schemeClr val="accent5">
              <a:lumMod val="75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5">
              <a:solidFill>
                <a:schemeClr val="tx1"/>
              </a:solidFill>
              <a:latin typeface="メイリオ" panose="020B0604030504040204" pitchFamily="50" charset="-128"/>
              <a:ea typeface="メイリオ" panose="020B0604030504040204" pitchFamily="50" charset="-128"/>
            </a:endParaRPr>
          </a:p>
        </p:txBody>
      </p:sp>
      <p:sp>
        <p:nvSpPr>
          <p:cNvPr id="59" name="斜め縞 58"/>
          <p:cNvSpPr/>
          <p:nvPr/>
        </p:nvSpPr>
        <p:spPr>
          <a:xfrm flipH="1" flipV="1">
            <a:off x="3110127" y="11649"/>
            <a:ext cx="9661368" cy="640257"/>
          </a:xfrm>
          <a:prstGeom prst="diagStripe">
            <a:avLst>
              <a:gd name="adj" fmla="val 84421"/>
            </a:avLst>
          </a:prstGeom>
          <a:solidFill>
            <a:srgbClr val="002060"/>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5">
              <a:solidFill>
                <a:schemeClr val="tx1"/>
              </a:solidFill>
              <a:latin typeface="メイリオ" panose="020B0604030504040204" pitchFamily="50" charset="-128"/>
              <a:ea typeface="メイリオ" panose="020B0604030504040204" pitchFamily="50" charset="-128"/>
            </a:endParaRPr>
          </a:p>
        </p:txBody>
      </p:sp>
      <p:sp>
        <p:nvSpPr>
          <p:cNvPr id="61" name="斜め縞 60"/>
          <p:cNvSpPr/>
          <p:nvPr/>
        </p:nvSpPr>
        <p:spPr>
          <a:xfrm flipH="1" flipV="1">
            <a:off x="336948" y="0"/>
            <a:ext cx="12434544" cy="834365"/>
          </a:xfrm>
          <a:prstGeom prst="diagStripe">
            <a:avLst>
              <a:gd name="adj" fmla="val 84421"/>
            </a:avLst>
          </a:prstGeom>
          <a:solidFill>
            <a:schemeClr val="accent5">
              <a:lumMod val="50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5">
              <a:solidFill>
                <a:schemeClr val="tx1"/>
              </a:solidFill>
              <a:latin typeface="メイリオ" panose="020B0604030504040204" pitchFamily="50" charset="-128"/>
              <a:ea typeface="メイリオ" panose="020B0604030504040204" pitchFamily="50" charset="-128"/>
            </a:endParaRPr>
          </a:p>
        </p:txBody>
      </p:sp>
      <p:sp>
        <p:nvSpPr>
          <p:cNvPr id="62" name="直角三角形 61"/>
          <p:cNvSpPr/>
          <p:nvPr/>
        </p:nvSpPr>
        <p:spPr>
          <a:xfrm flipV="1">
            <a:off x="0" y="10326"/>
            <a:ext cx="12650371" cy="826511"/>
          </a:xfrm>
          <a:prstGeom prst="rtTriangl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5">
              <a:latin typeface="メイリオ" panose="020B0604030504040204" pitchFamily="50" charset="-128"/>
              <a:ea typeface="メイリオ" panose="020B0604030504040204" pitchFamily="50" charset="-128"/>
            </a:endParaRPr>
          </a:p>
        </p:txBody>
      </p:sp>
      <p:sp>
        <p:nvSpPr>
          <p:cNvPr id="63" name="斜め縞 62"/>
          <p:cNvSpPr/>
          <p:nvPr/>
        </p:nvSpPr>
        <p:spPr>
          <a:xfrm flipH="1" flipV="1">
            <a:off x="5725844" y="237150"/>
            <a:ext cx="7067700" cy="587721"/>
          </a:xfrm>
          <a:prstGeom prst="diagStripe">
            <a:avLst>
              <a:gd name="adj" fmla="val 100000"/>
            </a:avLst>
          </a:prstGeom>
          <a:solidFill>
            <a:schemeClr val="accent5">
              <a:lumMod val="60000"/>
              <a:lumOff val="40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5">
              <a:solidFill>
                <a:schemeClr val="tx1"/>
              </a:solidFill>
              <a:latin typeface="メイリオ" panose="020B0604030504040204" pitchFamily="50" charset="-128"/>
              <a:ea typeface="メイリオ" panose="020B0604030504040204" pitchFamily="50" charset="-128"/>
            </a:endParaRPr>
          </a:p>
        </p:txBody>
      </p:sp>
      <p:sp>
        <p:nvSpPr>
          <p:cNvPr id="64" name="斜め縞 63"/>
          <p:cNvSpPr/>
          <p:nvPr/>
        </p:nvSpPr>
        <p:spPr>
          <a:xfrm flipH="1" flipV="1">
            <a:off x="5599095" y="136881"/>
            <a:ext cx="7194449" cy="697483"/>
          </a:xfrm>
          <a:prstGeom prst="diagStripe">
            <a:avLst>
              <a:gd name="adj" fmla="val 84421"/>
            </a:avLst>
          </a:prstGeom>
          <a:solidFill>
            <a:schemeClr val="accent5">
              <a:lumMod val="40000"/>
              <a:lumOff val="60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5">
              <a:solidFill>
                <a:schemeClr val="tx1"/>
              </a:solidFill>
              <a:latin typeface="メイリオ" panose="020B0604030504040204" pitchFamily="50" charset="-128"/>
              <a:ea typeface="メイリオ" panose="020B0604030504040204" pitchFamily="50" charset="-128"/>
            </a:endParaRPr>
          </a:p>
        </p:txBody>
      </p:sp>
      <p:sp>
        <p:nvSpPr>
          <p:cNvPr id="65" name="斜め縞 64"/>
          <p:cNvSpPr/>
          <p:nvPr/>
        </p:nvSpPr>
        <p:spPr>
          <a:xfrm flipH="1" flipV="1">
            <a:off x="6960615" y="103686"/>
            <a:ext cx="5810879" cy="721184"/>
          </a:xfrm>
          <a:prstGeom prst="diagStripe">
            <a:avLst>
              <a:gd name="adj" fmla="val 84421"/>
            </a:avLst>
          </a:prstGeom>
          <a:solidFill>
            <a:schemeClr val="accent5">
              <a:lumMod val="20000"/>
              <a:lumOff val="80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5">
              <a:solidFill>
                <a:schemeClr val="tx1"/>
              </a:solidFill>
              <a:latin typeface="メイリオ" panose="020B0604030504040204" pitchFamily="50" charset="-128"/>
              <a:ea typeface="メイリオ" panose="020B0604030504040204" pitchFamily="50" charset="-128"/>
            </a:endParaRPr>
          </a:p>
        </p:txBody>
      </p:sp>
      <p:sp>
        <p:nvSpPr>
          <p:cNvPr id="66" name="正方形/長方形 65"/>
          <p:cNvSpPr/>
          <p:nvPr/>
        </p:nvSpPr>
        <p:spPr>
          <a:xfrm>
            <a:off x="16956" y="329937"/>
            <a:ext cx="2390185" cy="488192"/>
          </a:xfrm>
          <a:prstGeom prst="rect">
            <a:avLst/>
          </a:prstGeom>
          <a:solidFill>
            <a:schemeClr val="bg1"/>
          </a:solidFill>
          <a:ln w="3810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000" dirty="0" smtClean="0">
                <a:solidFill>
                  <a:schemeClr val="accent1">
                    <a:lumMod val="40000"/>
                    <a:lumOff val="60000"/>
                  </a:schemeClr>
                </a:solidFill>
                <a:latin typeface="メイリオ" panose="020B0604030504040204" pitchFamily="50" charset="-128"/>
                <a:ea typeface="メイリオ" panose="020B0604030504040204" pitchFamily="50" charset="-128"/>
              </a:rPr>
              <a:t>1. </a:t>
            </a:r>
            <a:r>
              <a:rPr lang="ja-JP" altLang="en-US" sz="2000" dirty="0" smtClean="0">
                <a:solidFill>
                  <a:schemeClr val="accent1">
                    <a:lumMod val="40000"/>
                    <a:lumOff val="60000"/>
                  </a:schemeClr>
                </a:solidFill>
                <a:latin typeface="メイリオ" panose="020B0604030504040204" pitchFamily="50" charset="-128"/>
                <a:ea typeface="メイリオ" panose="020B0604030504040204" pitchFamily="50" charset="-128"/>
              </a:rPr>
              <a:t>機能モデル</a:t>
            </a:r>
            <a:endParaRPr kumimoji="1" lang="en-US" altLang="ja-JP" sz="2000" dirty="0" smtClean="0">
              <a:solidFill>
                <a:schemeClr val="accent1">
                  <a:lumMod val="40000"/>
                  <a:lumOff val="60000"/>
                </a:schemeClr>
              </a:solidFill>
              <a:latin typeface="メイリオ" panose="020B0604030504040204" pitchFamily="50" charset="-128"/>
              <a:ea typeface="メイリオ" panose="020B0604030504040204" pitchFamily="50" charset="-128"/>
            </a:endParaRPr>
          </a:p>
        </p:txBody>
      </p:sp>
      <p:sp>
        <p:nvSpPr>
          <p:cNvPr id="67" name="正方形/長方形 66"/>
          <p:cNvSpPr/>
          <p:nvPr/>
        </p:nvSpPr>
        <p:spPr>
          <a:xfrm>
            <a:off x="2438172" y="329937"/>
            <a:ext cx="2390185" cy="488192"/>
          </a:xfrm>
          <a:prstGeom prst="rect">
            <a:avLst/>
          </a:prstGeom>
          <a:solidFill>
            <a:schemeClr val="bg1"/>
          </a:solidFill>
          <a:ln w="3810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000" dirty="0" smtClean="0">
                <a:solidFill>
                  <a:schemeClr val="accent1">
                    <a:lumMod val="40000"/>
                    <a:lumOff val="60000"/>
                  </a:schemeClr>
                </a:solidFill>
                <a:latin typeface="メイリオ" panose="020B0604030504040204" pitchFamily="50" charset="-128"/>
                <a:ea typeface="メイリオ" panose="020B0604030504040204" pitchFamily="50" charset="-128"/>
              </a:rPr>
              <a:t>2. </a:t>
            </a:r>
            <a:r>
              <a:rPr lang="ja-JP" altLang="en-US" sz="2000" dirty="0">
                <a:solidFill>
                  <a:schemeClr val="accent1">
                    <a:lumMod val="40000"/>
                    <a:lumOff val="60000"/>
                  </a:schemeClr>
                </a:solidFill>
                <a:latin typeface="メイリオ" panose="020B0604030504040204" pitchFamily="50" charset="-128"/>
                <a:ea typeface="メイリオ" panose="020B0604030504040204" pitchFamily="50" charset="-128"/>
              </a:rPr>
              <a:t>構造</a:t>
            </a:r>
            <a:r>
              <a:rPr lang="ja-JP" altLang="en-US" sz="2000" dirty="0" smtClean="0">
                <a:solidFill>
                  <a:schemeClr val="accent1">
                    <a:lumMod val="40000"/>
                    <a:lumOff val="60000"/>
                  </a:schemeClr>
                </a:solidFill>
                <a:latin typeface="メイリオ" panose="020B0604030504040204" pitchFamily="50" charset="-128"/>
                <a:ea typeface="メイリオ" panose="020B0604030504040204" pitchFamily="50" charset="-128"/>
              </a:rPr>
              <a:t>モデル</a:t>
            </a:r>
            <a:endParaRPr kumimoji="1" lang="en-US" altLang="ja-JP" sz="2000" dirty="0" smtClean="0">
              <a:solidFill>
                <a:schemeClr val="accent1">
                  <a:lumMod val="40000"/>
                  <a:lumOff val="60000"/>
                </a:schemeClr>
              </a:solidFill>
              <a:latin typeface="メイリオ" panose="020B0604030504040204" pitchFamily="50" charset="-128"/>
              <a:ea typeface="メイリオ" panose="020B0604030504040204" pitchFamily="50" charset="-128"/>
            </a:endParaRPr>
          </a:p>
        </p:txBody>
      </p:sp>
      <p:pic>
        <p:nvPicPr>
          <p:cNvPr id="70" name="図 1" descr="150622_scsk_ppt_a4_a_2ロゴ-02.jpg"/>
          <p:cNvPicPr>
            <a:picLocks noChangeAspect="1"/>
          </p:cNvPicPr>
          <p:nvPr/>
        </p:nvPicPr>
        <p:blipFill>
          <a:blip r:embed="rId13" cstate="hqprint">
            <a:extLst>
              <a:ext uri="{28A0092B-C50C-407E-A947-70E740481C1C}">
                <a14:useLocalDpi xmlns:a14="http://schemas.microsoft.com/office/drawing/2010/main" val="0"/>
              </a:ext>
            </a:extLst>
          </a:blip>
          <a:srcRect/>
          <a:stretch>
            <a:fillRect/>
          </a:stretch>
        </p:blipFill>
        <p:spPr bwMode="auto">
          <a:xfrm>
            <a:off x="9947546" y="538078"/>
            <a:ext cx="850151" cy="2867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 name="正方形/長方形 70"/>
          <p:cNvSpPr/>
          <p:nvPr/>
        </p:nvSpPr>
        <p:spPr>
          <a:xfrm>
            <a:off x="4860246" y="329937"/>
            <a:ext cx="2390185" cy="488192"/>
          </a:xfrm>
          <a:prstGeom prst="rect">
            <a:avLst/>
          </a:prstGeom>
          <a:solidFill>
            <a:schemeClr val="bg1"/>
          </a:solidFill>
          <a:ln w="3810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000" dirty="0">
                <a:solidFill>
                  <a:schemeClr val="accent1">
                    <a:lumMod val="40000"/>
                    <a:lumOff val="60000"/>
                  </a:schemeClr>
                </a:solidFill>
                <a:latin typeface="メイリオ" panose="020B0604030504040204" pitchFamily="50" charset="-128"/>
                <a:ea typeface="メイリオ" panose="020B0604030504040204" pitchFamily="50" charset="-128"/>
              </a:rPr>
              <a:t>3</a:t>
            </a:r>
            <a:r>
              <a:rPr lang="en-US" altLang="ja-JP" sz="2000" dirty="0" smtClean="0">
                <a:solidFill>
                  <a:schemeClr val="accent1">
                    <a:lumMod val="40000"/>
                    <a:lumOff val="60000"/>
                  </a:schemeClr>
                </a:solidFill>
                <a:latin typeface="メイリオ" panose="020B0604030504040204" pitchFamily="50" charset="-128"/>
                <a:ea typeface="メイリオ" panose="020B0604030504040204" pitchFamily="50" charset="-128"/>
              </a:rPr>
              <a:t>. </a:t>
            </a:r>
            <a:r>
              <a:rPr lang="ja-JP" altLang="en-US" sz="2000" dirty="0" smtClean="0">
                <a:solidFill>
                  <a:schemeClr val="accent1">
                    <a:lumMod val="40000"/>
                    <a:lumOff val="60000"/>
                  </a:schemeClr>
                </a:solidFill>
                <a:latin typeface="メイリオ" panose="020B0604030504040204" pitchFamily="50" charset="-128"/>
                <a:ea typeface="メイリオ" panose="020B0604030504040204" pitchFamily="50" charset="-128"/>
              </a:rPr>
              <a:t>振る舞いモデル</a:t>
            </a:r>
            <a:endParaRPr kumimoji="1" lang="en-US" altLang="ja-JP" sz="2000" dirty="0" smtClean="0">
              <a:solidFill>
                <a:schemeClr val="accent1">
                  <a:lumMod val="40000"/>
                  <a:lumOff val="60000"/>
                </a:schemeClr>
              </a:solidFill>
              <a:latin typeface="メイリオ" panose="020B0604030504040204" pitchFamily="50" charset="-128"/>
              <a:ea typeface="メイリオ" panose="020B0604030504040204" pitchFamily="50" charset="-128"/>
            </a:endParaRPr>
          </a:p>
        </p:txBody>
      </p:sp>
      <p:sp>
        <p:nvSpPr>
          <p:cNvPr id="72" name="正方形/長方形 71"/>
          <p:cNvSpPr/>
          <p:nvPr/>
        </p:nvSpPr>
        <p:spPr>
          <a:xfrm>
            <a:off x="7288806" y="329937"/>
            <a:ext cx="2390185" cy="488192"/>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000" b="1" dirty="0" smtClean="0">
                <a:solidFill>
                  <a:schemeClr val="accent1"/>
                </a:solidFill>
                <a:latin typeface="メイリオ" panose="020B0604030504040204" pitchFamily="50" charset="-128"/>
                <a:ea typeface="メイリオ" panose="020B0604030504040204" pitchFamily="50" charset="-128"/>
              </a:rPr>
              <a:t>4. </a:t>
            </a:r>
            <a:r>
              <a:rPr kumimoji="1" lang="ja-JP" altLang="en-US" sz="2000" b="1" dirty="0" smtClean="0">
                <a:solidFill>
                  <a:schemeClr val="accent1"/>
                </a:solidFill>
                <a:latin typeface="メイリオ" panose="020B0604030504040204" pitchFamily="50" charset="-128"/>
                <a:ea typeface="メイリオ" panose="020B0604030504040204" pitchFamily="50" charset="-128"/>
              </a:rPr>
              <a:t>工夫点</a:t>
            </a:r>
            <a:endParaRPr kumimoji="1" lang="en-US" altLang="ja-JP" sz="2000" b="1" dirty="0" smtClean="0">
              <a:solidFill>
                <a:schemeClr val="accent1"/>
              </a:solidFill>
              <a:latin typeface="メイリオ" panose="020B0604030504040204" pitchFamily="50" charset="-128"/>
              <a:ea typeface="メイリオ" panose="020B0604030504040204" pitchFamily="50" charset="-128"/>
            </a:endParaRPr>
          </a:p>
        </p:txBody>
      </p:sp>
      <p:sp>
        <p:nvSpPr>
          <p:cNvPr id="73" name="正方形/長方形 72"/>
          <p:cNvSpPr/>
          <p:nvPr/>
        </p:nvSpPr>
        <p:spPr>
          <a:xfrm>
            <a:off x="39294" y="899170"/>
            <a:ext cx="2119701" cy="44967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800" b="1" dirty="0" smtClean="0">
                <a:latin typeface="メイリオ" panose="020B0604030504040204" pitchFamily="50" charset="-128"/>
                <a:ea typeface="メイリオ" panose="020B0604030504040204" pitchFamily="50" charset="-128"/>
              </a:rPr>
              <a:t>4. </a:t>
            </a:r>
            <a:r>
              <a:rPr lang="ja-JP" altLang="en-US" sz="1800" b="1" dirty="0" smtClean="0">
                <a:latin typeface="メイリオ" panose="020B0604030504040204" pitchFamily="50" charset="-128"/>
                <a:ea typeface="メイリオ" panose="020B0604030504040204" pitchFamily="50" charset="-128"/>
              </a:rPr>
              <a:t>工夫点</a:t>
            </a:r>
            <a:endParaRPr lang="en-US" altLang="ja-JP" sz="1800" b="1" dirty="0" smtClean="0">
              <a:latin typeface="メイリオ" panose="020B0604030504040204" pitchFamily="50" charset="-128"/>
              <a:ea typeface="メイリオ" panose="020B0604030504040204" pitchFamily="50" charset="-128"/>
            </a:endParaRPr>
          </a:p>
        </p:txBody>
      </p:sp>
      <p:pic>
        <p:nvPicPr>
          <p:cNvPr id="74" name="図 73"/>
          <p:cNvPicPr>
            <a:picLocks noChangeAspect="1"/>
          </p:cNvPicPr>
          <p:nvPr/>
        </p:nvPicPr>
        <p:blipFill>
          <a:blip r:embed="rId14"/>
          <a:stretch>
            <a:fillRect/>
          </a:stretch>
        </p:blipFill>
        <p:spPr>
          <a:xfrm>
            <a:off x="10792739" y="155441"/>
            <a:ext cx="1929513" cy="1107756"/>
          </a:xfrm>
          <a:prstGeom prst="rect">
            <a:avLst/>
          </a:prstGeom>
        </p:spPr>
      </p:pic>
    </p:spTree>
    <p:extLst>
      <p:ext uri="{BB962C8B-B14F-4D97-AF65-F5344CB8AC3E}">
        <p14:creationId xmlns:p14="http://schemas.microsoft.com/office/powerpoint/2010/main" val="861352119"/>
      </p:ext>
    </p:extLst>
  </p:cSld>
  <p:clrMapOvr>
    <a:masterClrMapping/>
  </p:clrMapOvr>
  <p:timing>
    <p:tnLst>
      <p:par>
        <p:cTn id="1" dur="indefinite" restart="never" nodeType="tmRoot"/>
      </p:par>
    </p:tnLst>
  </p:timing>
</p:sld>
</file>

<file path=ppt/theme/theme1.xml><?xml version="1.0" encoding="utf-8"?>
<a:theme xmlns:a="http://schemas.openxmlformats.org/drawingml/2006/main" name="アブストラクトページ用（プライマリークラス）">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デザインの設定">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テーマ">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5083</TotalTime>
  <Words>1303</Words>
  <Application>Microsoft Office PowerPoint</Application>
  <PresentationFormat>A3 297x420 mm</PresentationFormat>
  <Paragraphs>293</Paragraphs>
  <Slides>6</Slides>
  <Notes>4</Notes>
  <HiddenSlides>0</HiddenSlides>
  <MMClips>0</MMClips>
  <ScaleCrop>false</ScaleCrop>
  <HeadingPairs>
    <vt:vector size="6" baseType="variant">
      <vt:variant>
        <vt:lpstr>使用されているフォント</vt:lpstr>
      </vt:variant>
      <vt:variant>
        <vt:i4>10</vt:i4>
      </vt:variant>
      <vt:variant>
        <vt:lpstr>テーマ</vt:lpstr>
      </vt:variant>
      <vt:variant>
        <vt:i4>2</vt:i4>
      </vt:variant>
      <vt:variant>
        <vt:lpstr>スライド タイトル</vt:lpstr>
      </vt:variant>
      <vt:variant>
        <vt:i4>6</vt:i4>
      </vt:variant>
    </vt:vector>
  </HeadingPairs>
  <TitlesOfParts>
    <vt:vector size="18" baseType="lpstr">
      <vt:lpstr>Meiryo UI</vt:lpstr>
      <vt:lpstr>ＭＳ Ｐゴシック</vt:lpstr>
      <vt:lpstr>ＭＳ Ｐ明朝</vt:lpstr>
      <vt:lpstr>メイリオ</vt:lpstr>
      <vt:lpstr>游ゴシック</vt:lpstr>
      <vt:lpstr>游ゴシック Light</vt:lpstr>
      <vt:lpstr>Arial</vt:lpstr>
      <vt:lpstr>Cambria Math</vt:lpstr>
      <vt:lpstr>Times New Roman</vt:lpstr>
      <vt:lpstr>Wingdings</vt:lpstr>
      <vt:lpstr>アブストラクトページ用（プライマリークラス）</vt:lpstr>
      <vt:lpstr>デザインの設定</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Manager>ETロボコン実行委員会</Manager>
  <Company>ETロボコン実行委員会</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ETロボコン・コンセプトシート</dc:title>
  <dc:creator>ETロボコン実行委員会</dc:creator>
  <cp:lastModifiedBy>藪田　優奈</cp:lastModifiedBy>
  <cp:revision>552</cp:revision>
  <cp:lastPrinted>2018-04-01T05:10:42Z</cp:lastPrinted>
  <dcterms:created xsi:type="dcterms:W3CDTF">2002-02-28T07:41:56Z</dcterms:created>
  <dcterms:modified xsi:type="dcterms:W3CDTF">2018-08-20T04:22:01Z</dcterms:modified>
</cp:coreProperties>
</file>